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515" r:id="rId2"/>
    <p:sldId id="523" r:id="rId3"/>
    <p:sldId id="524" r:id="rId4"/>
    <p:sldId id="555" r:id="rId5"/>
    <p:sldId id="527" r:id="rId6"/>
    <p:sldId id="556" r:id="rId7"/>
    <p:sldId id="557" r:id="rId8"/>
    <p:sldId id="558" r:id="rId9"/>
    <p:sldId id="528" r:id="rId10"/>
    <p:sldId id="529" r:id="rId11"/>
    <p:sldId id="559" r:id="rId12"/>
    <p:sldId id="532" r:id="rId13"/>
    <p:sldId id="533" r:id="rId14"/>
    <p:sldId id="534" r:id="rId15"/>
    <p:sldId id="547" r:id="rId16"/>
    <p:sldId id="544" r:id="rId17"/>
    <p:sldId id="554" r:id="rId18"/>
    <p:sldId id="548" r:id="rId19"/>
    <p:sldId id="549" r:id="rId20"/>
    <p:sldId id="550" r:id="rId21"/>
    <p:sldId id="551" r:id="rId22"/>
    <p:sldId id="552" r:id="rId23"/>
    <p:sldId id="517" r:id="rId24"/>
    <p:sldId id="518" r:id="rId25"/>
    <p:sldId id="519" r:id="rId26"/>
    <p:sldId id="520" r:id="rId27"/>
    <p:sldId id="521" r:id="rId28"/>
    <p:sldId id="522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13046A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>
        <p:scale>
          <a:sx n="59" d="100"/>
          <a:sy n="59" d="100"/>
        </p:scale>
        <p:origin x="-156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24C01-459F-4ED4-B59A-6856E68633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3CCDE4-5F2B-48F8-9F8C-7EB0904A57A3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Pré desenho e especificações</a:t>
          </a:r>
          <a:endParaRPr lang="pt-BR" b="1" dirty="0"/>
        </a:p>
      </dgm:t>
    </dgm:pt>
    <dgm:pt modelId="{34958360-DF33-49B4-B35C-3E368DCDD697}" type="parTrans" cxnId="{17408C2B-1252-4613-A8F2-DBE062BEBA0A}">
      <dgm:prSet/>
      <dgm:spPr/>
      <dgm:t>
        <a:bodyPr/>
        <a:lstStyle/>
        <a:p>
          <a:endParaRPr lang="pt-BR"/>
        </a:p>
      </dgm:t>
    </dgm:pt>
    <dgm:pt modelId="{515BCC5C-8F6D-4A9E-95C0-E878E0D44F5B}" type="sibTrans" cxnId="{17408C2B-1252-4613-A8F2-DBE062BEBA0A}">
      <dgm:prSet/>
      <dgm:spPr/>
      <dgm:t>
        <a:bodyPr/>
        <a:lstStyle/>
        <a:p>
          <a:endParaRPr lang="pt-BR"/>
        </a:p>
      </dgm:t>
    </dgm:pt>
    <dgm:pt modelId="{B67D524F-22D4-4A45-86BB-2E7000A38B2F}">
      <dgm:prSet phldrT="[Texto]"/>
      <dgm:spPr>
        <a:solidFill>
          <a:srgbClr val="009900"/>
        </a:solidFill>
      </dgm:spPr>
      <dgm:t>
        <a:bodyPr/>
        <a:lstStyle/>
        <a:p>
          <a:r>
            <a:rPr lang="pt-BR" b="1" dirty="0" smtClean="0"/>
            <a:t>Desenho e especificações</a:t>
          </a:r>
          <a:endParaRPr lang="pt-BR" b="1" dirty="0"/>
        </a:p>
      </dgm:t>
    </dgm:pt>
    <dgm:pt modelId="{BE1DB05C-E8EB-47D5-825A-45702C7DDF75}" type="parTrans" cxnId="{81365F54-0602-4793-B757-AADE11A266DE}">
      <dgm:prSet/>
      <dgm:spPr/>
      <dgm:t>
        <a:bodyPr/>
        <a:lstStyle/>
        <a:p>
          <a:endParaRPr lang="pt-BR"/>
        </a:p>
      </dgm:t>
    </dgm:pt>
    <dgm:pt modelId="{A734DC94-BF1A-49F7-95A8-38412F082CD4}" type="sibTrans" cxnId="{81365F54-0602-4793-B757-AADE11A266DE}">
      <dgm:prSet/>
      <dgm:spPr/>
      <dgm:t>
        <a:bodyPr/>
        <a:lstStyle/>
        <a:p>
          <a:endParaRPr lang="pt-BR"/>
        </a:p>
      </dgm:t>
    </dgm:pt>
    <dgm:pt modelId="{C8147B1C-D91A-4AC8-ABA9-7AE7C14997EB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Construção</a:t>
          </a:r>
          <a:endParaRPr lang="pt-BR" b="1" dirty="0">
            <a:solidFill>
              <a:schemeClr val="tx1"/>
            </a:solidFill>
          </a:endParaRPr>
        </a:p>
      </dgm:t>
    </dgm:pt>
    <dgm:pt modelId="{E255111E-7572-4C80-A8C1-601967B5B968}" type="parTrans" cxnId="{25DB45B9-2040-4720-8693-AEE80401AB08}">
      <dgm:prSet/>
      <dgm:spPr/>
      <dgm:t>
        <a:bodyPr/>
        <a:lstStyle/>
        <a:p>
          <a:endParaRPr lang="pt-BR"/>
        </a:p>
      </dgm:t>
    </dgm:pt>
    <dgm:pt modelId="{92D33F98-BA5F-4FBA-B5F7-9986CE2BAB44}" type="sibTrans" cxnId="{25DB45B9-2040-4720-8693-AEE80401AB08}">
      <dgm:prSet/>
      <dgm:spPr/>
      <dgm:t>
        <a:bodyPr/>
        <a:lstStyle/>
        <a:p>
          <a:endParaRPr lang="pt-BR"/>
        </a:p>
      </dgm:t>
    </dgm:pt>
    <dgm:pt modelId="{BBC55FBC-6514-4DCC-87D7-2E0C93772E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b="1" dirty="0" smtClean="0"/>
            <a:t>Ocupação e Manutenção</a:t>
          </a:r>
          <a:endParaRPr lang="pt-BR" b="1" dirty="0"/>
        </a:p>
      </dgm:t>
    </dgm:pt>
    <dgm:pt modelId="{2A03F022-343F-47D8-A995-45D100B1303B}" type="parTrans" cxnId="{77FAFB31-EDF0-4F8F-8CF5-9AC036CFD2D9}">
      <dgm:prSet/>
      <dgm:spPr/>
      <dgm:t>
        <a:bodyPr/>
        <a:lstStyle/>
        <a:p>
          <a:endParaRPr lang="pt-BR"/>
        </a:p>
      </dgm:t>
    </dgm:pt>
    <dgm:pt modelId="{B856827D-21DB-47DC-9D2F-35BEF64E2564}" type="sibTrans" cxnId="{77FAFB31-EDF0-4F8F-8CF5-9AC036CFD2D9}">
      <dgm:prSet/>
      <dgm:spPr/>
      <dgm:t>
        <a:bodyPr/>
        <a:lstStyle/>
        <a:p>
          <a:endParaRPr lang="pt-BR"/>
        </a:p>
      </dgm:t>
    </dgm:pt>
    <dgm:pt modelId="{8AAE42D0-25F8-480B-839E-30168FAFE7C0}" type="pres">
      <dgm:prSet presAssocID="{84E24C01-459F-4ED4-B59A-6856E68633C7}" presName="Name0" presStyleCnt="0">
        <dgm:presLayoutVars>
          <dgm:dir/>
          <dgm:animLvl val="lvl"/>
          <dgm:resizeHandles val="exact"/>
        </dgm:presLayoutVars>
      </dgm:prSet>
      <dgm:spPr/>
    </dgm:pt>
    <dgm:pt modelId="{6F6CD592-7B53-4BA5-BC92-E85C2BF57CD4}" type="pres">
      <dgm:prSet presAssocID="{0F3CCDE4-5F2B-48F8-9F8C-7EB0904A57A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1F8E7-4EE5-4236-9096-EE6B88B32069}" type="pres">
      <dgm:prSet presAssocID="{515BCC5C-8F6D-4A9E-95C0-E878E0D44F5B}" presName="parTxOnlySpace" presStyleCnt="0"/>
      <dgm:spPr/>
    </dgm:pt>
    <dgm:pt modelId="{F5631CAE-8EFF-4024-A4CA-80B8A081DF71}" type="pres">
      <dgm:prSet presAssocID="{B67D524F-22D4-4A45-86BB-2E7000A38B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A57F6-0D4E-48F9-8FED-3E90331F1798}" type="pres">
      <dgm:prSet presAssocID="{A734DC94-BF1A-49F7-95A8-38412F082CD4}" presName="parTxOnlySpace" presStyleCnt="0"/>
      <dgm:spPr/>
    </dgm:pt>
    <dgm:pt modelId="{F352196F-9764-409B-8072-CF98413928F9}" type="pres">
      <dgm:prSet presAssocID="{C8147B1C-D91A-4AC8-ABA9-7AE7C14997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F42774-2915-40D9-A117-3B2F3321AB71}" type="pres">
      <dgm:prSet presAssocID="{92D33F98-BA5F-4FBA-B5F7-9986CE2BAB44}" presName="parTxOnlySpace" presStyleCnt="0"/>
      <dgm:spPr/>
    </dgm:pt>
    <dgm:pt modelId="{AFC9C011-482D-42A3-A1A3-8D02A1F0B7F6}" type="pres">
      <dgm:prSet presAssocID="{BBC55FBC-6514-4DCC-87D7-2E0C93772E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FAFB31-EDF0-4F8F-8CF5-9AC036CFD2D9}" srcId="{84E24C01-459F-4ED4-B59A-6856E68633C7}" destId="{BBC55FBC-6514-4DCC-87D7-2E0C93772E8F}" srcOrd="3" destOrd="0" parTransId="{2A03F022-343F-47D8-A995-45D100B1303B}" sibTransId="{B856827D-21DB-47DC-9D2F-35BEF64E2564}"/>
    <dgm:cxn modelId="{81365F54-0602-4793-B757-AADE11A266DE}" srcId="{84E24C01-459F-4ED4-B59A-6856E68633C7}" destId="{B67D524F-22D4-4A45-86BB-2E7000A38B2F}" srcOrd="1" destOrd="0" parTransId="{BE1DB05C-E8EB-47D5-825A-45702C7DDF75}" sibTransId="{A734DC94-BF1A-49F7-95A8-38412F082CD4}"/>
    <dgm:cxn modelId="{907BA2C1-9833-4D58-AF51-1C0941B4C633}" type="presOf" srcId="{0F3CCDE4-5F2B-48F8-9F8C-7EB0904A57A3}" destId="{6F6CD592-7B53-4BA5-BC92-E85C2BF57CD4}" srcOrd="0" destOrd="0" presId="urn:microsoft.com/office/officeart/2005/8/layout/chevron1"/>
    <dgm:cxn modelId="{738B54BF-3B74-4485-8FA4-AF1C636DBE59}" type="presOf" srcId="{BBC55FBC-6514-4DCC-87D7-2E0C93772E8F}" destId="{AFC9C011-482D-42A3-A1A3-8D02A1F0B7F6}" srcOrd="0" destOrd="0" presId="urn:microsoft.com/office/officeart/2005/8/layout/chevron1"/>
    <dgm:cxn modelId="{19B24D1A-6500-4CA2-A041-49EB040A1EE0}" type="presOf" srcId="{B67D524F-22D4-4A45-86BB-2E7000A38B2F}" destId="{F5631CAE-8EFF-4024-A4CA-80B8A081DF71}" srcOrd="0" destOrd="0" presId="urn:microsoft.com/office/officeart/2005/8/layout/chevron1"/>
    <dgm:cxn modelId="{ED7E7302-7B31-453A-A30C-7F1C9F14EE18}" type="presOf" srcId="{84E24C01-459F-4ED4-B59A-6856E68633C7}" destId="{8AAE42D0-25F8-480B-839E-30168FAFE7C0}" srcOrd="0" destOrd="0" presId="urn:microsoft.com/office/officeart/2005/8/layout/chevron1"/>
    <dgm:cxn modelId="{17408C2B-1252-4613-A8F2-DBE062BEBA0A}" srcId="{84E24C01-459F-4ED4-B59A-6856E68633C7}" destId="{0F3CCDE4-5F2B-48F8-9F8C-7EB0904A57A3}" srcOrd="0" destOrd="0" parTransId="{34958360-DF33-49B4-B35C-3E368DCDD697}" sibTransId="{515BCC5C-8F6D-4A9E-95C0-E878E0D44F5B}"/>
    <dgm:cxn modelId="{25DB45B9-2040-4720-8693-AEE80401AB08}" srcId="{84E24C01-459F-4ED4-B59A-6856E68633C7}" destId="{C8147B1C-D91A-4AC8-ABA9-7AE7C14997EB}" srcOrd="2" destOrd="0" parTransId="{E255111E-7572-4C80-A8C1-601967B5B968}" sibTransId="{92D33F98-BA5F-4FBA-B5F7-9986CE2BAB44}"/>
    <dgm:cxn modelId="{ACA51F63-376E-41BF-B63D-E1D34996BF52}" type="presOf" srcId="{C8147B1C-D91A-4AC8-ABA9-7AE7C14997EB}" destId="{F352196F-9764-409B-8072-CF98413928F9}" srcOrd="0" destOrd="0" presId="urn:microsoft.com/office/officeart/2005/8/layout/chevron1"/>
    <dgm:cxn modelId="{26551D69-01C8-42E7-BC4B-31F11E939B29}" type="presParOf" srcId="{8AAE42D0-25F8-480B-839E-30168FAFE7C0}" destId="{6F6CD592-7B53-4BA5-BC92-E85C2BF57CD4}" srcOrd="0" destOrd="0" presId="urn:microsoft.com/office/officeart/2005/8/layout/chevron1"/>
    <dgm:cxn modelId="{6CE6795F-56DE-4D57-A9D1-D40D9944865E}" type="presParOf" srcId="{8AAE42D0-25F8-480B-839E-30168FAFE7C0}" destId="{9311F8E7-4EE5-4236-9096-EE6B88B32069}" srcOrd="1" destOrd="0" presId="urn:microsoft.com/office/officeart/2005/8/layout/chevron1"/>
    <dgm:cxn modelId="{C4BDAC1D-2063-4A9F-A944-491C3587776B}" type="presParOf" srcId="{8AAE42D0-25F8-480B-839E-30168FAFE7C0}" destId="{F5631CAE-8EFF-4024-A4CA-80B8A081DF71}" srcOrd="2" destOrd="0" presId="urn:microsoft.com/office/officeart/2005/8/layout/chevron1"/>
    <dgm:cxn modelId="{301D0D61-9919-4F64-B1E3-4EB28D8CCD54}" type="presParOf" srcId="{8AAE42D0-25F8-480B-839E-30168FAFE7C0}" destId="{D8CA57F6-0D4E-48F9-8FED-3E90331F1798}" srcOrd="3" destOrd="0" presId="urn:microsoft.com/office/officeart/2005/8/layout/chevron1"/>
    <dgm:cxn modelId="{2DB73FC8-E813-48BC-BB9E-751C989B3077}" type="presParOf" srcId="{8AAE42D0-25F8-480B-839E-30168FAFE7C0}" destId="{F352196F-9764-409B-8072-CF98413928F9}" srcOrd="4" destOrd="0" presId="urn:microsoft.com/office/officeart/2005/8/layout/chevron1"/>
    <dgm:cxn modelId="{B642B4CA-3B7C-41A6-B35B-8F5FF2D399A1}" type="presParOf" srcId="{8AAE42D0-25F8-480B-839E-30168FAFE7C0}" destId="{BEF42774-2915-40D9-A117-3B2F3321AB71}" srcOrd="5" destOrd="0" presId="urn:microsoft.com/office/officeart/2005/8/layout/chevron1"/>
    <dgm:cxn modelId="{976FF07A-F833-4AAD-888B-6038E42D79B4}" type="presParOf" srcId="{8AAE42D0-25F8-480B-839E-30168FAFE7C0}" destId="{AFC9C011-482D-42A3-A1A3-8D02A1F0B7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1F6A3-E604-4ABC-8F3A-1E2C7F00BC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35EBF6-C9B0-49EA-8C44-D2A54D9E4371}">
      <dgm:prSet phldrT="[Texto]"/>
      <dgm:spPr>
        <a:ln w="57150">
          <a:solidFill>
            <a:srgbClr val="C00000"/>
          </a:solidFill>
        </a:ln>
      </dgm:spPr>
      <dgm:t>
        <a:bodyPr/>
        <a:lstStyle/>
        <a:p>
          <a:r>
            <a:rPr lang="pt-BR" dirty="0" err="1" smtClean="0"/>
            <a:t>Ashrae</a:t>
          </a:r>
          <a:r>
            <a:rPr lang="pt-BR" dirty="0" smtClean="0"/>
            <a:t> </a:t>
          </a:r>
          <a:r>
            <a:rPr lang="pt-BR" dirty="0" err="1" smtClean="0"/>
            <a:t>Guideline</a:t>
          </a:r>
          <a:r>
            <a:rPr lang="pt-BR" dirty="0" smtClean="0"/>
            <a:t> 0 – 2005</a:t>
          </a:r>
        </a:p>
        <a:p>
          <a:r>
            <a:rPr lang="pt-BR" dirty="0" smtClean="0"/>
            <a:t>O Processo de Comissionamento </a:t>
          </a:r>
          <a:endParaRPr lang="pt-BR" dirty="0"/>
        </a:p>
      </dgm:t>
    </dgm:pt>
    <dgm:pt modelId="{2C9937D6-A2BA-4B61-A2C3-ECF2D3CAFA28}" type="parTrans" cxnId="{94A6884A-6079-4B87-83CC-42BB2493024D}">
      <dgm:prSet/>
      <dgm:spPr/>
      <dgm:t>
        <a:bodyPr/>
        <a:lstStyle/>
        <a:p>
          <a:endParaRPr lang="pt-BR"/>
        </a:p>
      </dgm:t>
    </dgm:pt>
    <dgm:pt modelId="{67FF0806-2BAD-46A5-9F9E-D12DB15E85CF}" type="sibTrans" cxnId="{94A6884A-6079-4B87-83CC-42BB2493024D}">
      <dgm:prSet/>
      <dgm:spPr/>
      <dgm:t>
        <a:bodyPr/>
        <a:lstStyle/>
        <a:p>
          <a:endParaRPr lang="pt-BR"/>
        </a:p>
      </dgm:t>
    </dgm:pt>
    <dgm:pt modelId="{BC81A50A-2671-4A5F-97AC-290085248B86}">
      <dgm:prSet phldrT="[Texto]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dirty="0" err="1" smtClean="0"/>
            <a:t>Ashrae</a:t>
          </a:r>
          <a:r>
            <a:rPr lang="pt-BR" dirty="0" smtClean="0"/>
            <a:t> </a:t>
          </a:r>
          <a:r>
            <a:rPr lang="pt-BR" dirty="0" err="1" smtClean="0"/>
            <a:t>Guideline</a:t>
          </a:r>
          <a:r>
            <a:rPr lang="pt-BR" dirty="0" smtClean="0"/>
            <a:t> 1 – 2007</a:t>
          </a:r>
        </a:p>
        <a:p>
          <a:r>
            <a:rPr lang="pt-BR" dirty="0" smtClean="0"/>
            <a:t>Requerimentos técnicos para o Processo de Comissionamento em sistemas de </a:t>
          </a:r>
          <a:r>
            <a:rPr lang="pt-BR" dirty="0" err="1" smtClean="0"/>
            <a:t>HVAC</a:t>
          </a:r>
          <a:endParaRPr lang="pt-BR" dirty="0"/>
        </a:p>
      </dgm:t>
    </dgm:pt>
    <dgm:pt modelId="{CB9F12AF-F525-4028-8F53-35DCDFB5D96B}" type="parTrans" cxnId="{0D4D6432-3AF9-4F2A-9E1E-D365DABBD8EB}">
      <dgm:prSet/>
      <dgm:spPr/>
      <dgm:t>
        <a:bodyPr/>
        <a:lstStyle/>
        <a:p>
          <a:endParaRPr lang="pt-BR"/>
        </a:p>
      </dgm:t>
    </dgm:pt>
    <dgm:pt modelId="{B857F02D-A6DA-4D8F-AC30-DF9621C83E1F}" type="sibTrans" cxnId="{0D4D6432-3AF9-4F2A-9E1E-D365DABBD8EB}">
      <dgm:prSet/>
      <dgm:spPr/>
      <dgm:t>
        <a:bodyPr/>
        <a:lstStyle/>
        <a:p>
          <a:endParaRPr lang="pt-BR"/>
        </a:p>
      </dgm:t>
    </dgm:pt>
    <dgm:pt modelId="{713A629B-7379-4DFF-B060-5C4F171C0D5A}">
      <dgm:prSet phldrT="[Texto]"/>
      <dgm:spPr>
        <a:ln w="57150"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err="1" smtClean="0"/>
            <a:t>NIBS</a:t>
          </a:r>
          <a:r>
            <a:rPr lang="pt-BR" dirty="0" smtClean="0"/>
            <a:t> </a:t>
          </a:r>
          <a:r>
            <a:rPr lang="pt-BR" dirty="0" err="1" smtClean="0"/>
            <a:t>Guideline</a:t>
          </a:r>
          <a:r>
            <a:rPr lang="pt-BR" dirty="0" smtClean="0"/>
            <a:t> 3 – 2006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Requerimentos técnicos para o Processo de Comissionamento de paredes, pisos, forros, etc.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D3D43AD1-550E-47BC-8993-B168AA2CB30C}" type="parTrans" cxnId="{53F85CE0-C3E7-42B7-9CAE-22D164F46C6D}">
      <dgm:prSet/>
      <dgm:spPr/>
      <dgm:t>
        <a:bodyPr/>
        <a:lstStyle/>
        <a:p>
          <a:endParaRPr lang="pt-BR"/>
        </a:p>
      </dgm:t>
    </dgm:pt>
    <dgm:pt modelId="{08469374-E9DD-41EA-ACD7-5D63E4544FB5}" type="sibTrans" cxnId="{53F85CE0-C3E7-42B7-9CAE-22D164F46C6D}">
      <dgm:prSet/>
      <dgm:spPr/>
      <dgm:t>
        <a:bodyPr/>
        <a:lstStyle/>
        <a:p>
          <a:endParaRPr lang="pt-BR"/>
        </a:p>
      </dgm:t>
    </dgm:pt>
    <dgm:pt modelId="{F96FD926-7660-4013-A551-85CA11CAE799}">
      <dgm:prSet phldrT="[Texto]"/>
      <dgm:spPr>
        <a:ln w="57150">
          <a:solidFill>
            <a:srgbClr val="7030A0"/>
          </a:solidFill>
        </a:ln>
      </dgm:spPr>
      <dgm:t>
        <a:bodyPr/>
        <a:lstStyle/>
        <a:p>
          <a:r>
            <a:rPr lang="pt-BR" dirty="0" err="1" smtClean="0"/>
            <a:t>Guidelines</a:t>
          </a:r>
          <a:r>
            <a:rPr lang="pt-BR" dirty="0" smtClean="0"/>
            <a:t> 2-200X até 14-200X</a:t>
          </a:r>
        </a:p>
        <a:p>
          <a:r>
            <a:rPr lang="pt-BR" dirty="0" err="1" smtClean="0"/>
            <a:t>Guidelines</a:t>
          </a:r>
          <a:r>
            <a:rPr lang="pt-BR" dirty="0" smtClean="0"/>
            <a:t> para Estrutura, elétrica, Iluminação, interiores, tubulação, etc.</a:t>
          </a:r>
          <a:endParaRPr lang="pt-BR" dirty="0"/>
        </a:p>
      </dgm:t>
    </dgm:pt>
    <dgm:pt modelId="{687271E1-95D4-49D9-BAD9-86F8C1E5D8AB}" type="parTrans" cxnId="{340D974C-2413-49E6-8FBC-960DBF1905A0}">
      <dgm:prSet/>
      <dgm:spPr/>
      <dgm:t>
        <a:bodyPr/>
        <a:lstStyle/>
        <a:p>
          <a:endParaRPr lang="pt-BR"/>
        </a:p>
      </dgm:t>
    </dgm:pt>
    <dgm:pt modelId="{0CA142B8-798D-4DFF-94EE-E9AE468EC5CD}" type="sibTrans" cxnId="{340D974C-2413-49E6-8FBC-960DBF1905A0}">
      <dgm:prSet/>
      <dgm:spPr/>
      <dgm:t>
        <a:bodyPr/>
        <a:lstStyle/>
        <a:p>
          <a:endParaRPr lang="pt-BR"/>
        </a:p>
      </dgm:t>
    </dgm:pt>
    <dgm:pt modelId="{CB0A9BD3-AF2C-4FDD-8459-EA6FEB11B158}" type="pres">
      <dgm:prSet presAssocID="{9151F6A3-E604-4ABC-8F3A-1E2C7F00BC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76139A8-DBE7-4AD1-BD01-F57A4B4B15C6}" type="pres">
      <dgm:prSet presAssocID="{5435EBF6-C9B0-49EA-8C44-D2A54D9E4371}" presName="hierRoot1" presStyleCnt="0"/>
      <dgm:spPr/>
    </dgm:pt>
    <dgm:pt modelId="{0B5D62C8-021F-4306-B436-3735CB6A45A8}" type="pres">
      <dgm:prSet presAssocID="{5435EBF6-C9B0-49EA-8C44-D2A54D9E4371}" presName="composite" presStyleCnt="0"/>
      <dgm:spPr/>
    </dgm:pt>
    <dgm:pt modelId="{4761606F-7608-4FE6-9F5D-3E7C20B0C4E1}" type="pres">
      <dgm:prSet presAssocID="{5435EBF6-C9B0-49EA-8C44-D2A54D9E4371}" presName="background" presStyleLbl="node0" presStyleIdx="0" presStyleCnt="1"/>
      <dgm:spPr>
        <a:noFill/>
      </dgm:spPr>
    </dgm:pt>
    <dgm:pt modelId="{CC057950-6500-4B5C-A07A-59B1F4B70A71}" type="pres">
      <dgm:prSet presAssocID="{5435EBF6-C9B0-49EA-8C44-D2A54D9E4371}" presName="text" presStyleLbl="fgAcc0" presStyleIdx="0" presStyleCnt="1" custScaleY="1154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0152B9-0F7A-45FB-8417-5EC4C4B6AD1C}" type="pres">
      <dgm:prSet presAssocID="{5435EBF6-C9B0-49EA-8C44-D2A54D9E4371}" presName="hierChild2" presStyleCnt="0"/>
      <dgm:spPr/>
    </dgm:pt>
    <dgm:pt modelId="{3FED82BB-3FB1-4BE6-9B94-D507128CF8C4}" type="pres">
      <dgm:prSet presAssocID="{CB9F12AF-F525-4028-8F53-35DCDFB5D96B}" presName="Name10" presStyleLbl="parChTrans1D2" presStyleIdx="0" presStyleCnt="3"/>
      <dgm:spPr/>
      <dgm:t>
        <a:bodyPr/>
        <a:lstStyle/>
        <a:p>
          <a:endParaRPr lang="pt-BR"/>
        </a:p>
      </dgm:t>
    </dgm:pt>
    <dgm:pt modelId="{EA3617F3-7DC7-4B4D-9789-CDC1E1B91F46}" type="pres">
      <dgm:prSet presAssocID="{BC81A50A-2671-4A5F-97AC-290085248B86}" presName="hierRoot2" presStyleCnt="0"/>
      <dgm:spPr/>
    </dgm:pt>
    <dgm:pt modelId="{BF841C45-EDF7-4FAB-AB33-199C8337B1C8}" type="pres">
      <dgm:prSet presAssocID="{BC81A50A-2671-4A5F-97AC-290085248B86}" presName="composite2" presStyleCnt="0"/>
      <dgm:spPr/>
    </dgm:pt>
    <dgm:pt modelId="{960A01AF-587A-4519-BCC8-F74092FEE2DD}" type="pres">
      <dgm:prSet presAssocID="{BC81A50A-2671-4A5F-97AC-290085248B86}" presName="background2" presStyleLbl="node2" presStyleIdx="0" presStyleCnt="3"/>
      <dgm:spPr>
        <a:noFill/>
      </dgm:spPr>
    </dgm:pt>
    <dgm:pt modelId="{ADF2D509-A696-4F1A-BF37-57F7F48D5F1D}" type="pres">
      <dgm:prSet presAssocID="{BC81A50A-2671-4A5F-97AC-290085248B86}" presName="text2" presStyleLbl="fgAcc2" presStyleIdx="0" presStyleCnt="3" custScaleY="1120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F16B32-02D7-4590-9766-87C5F9F10385}" type="pres">
      <dgm:prSet presAssocID="{BC81A50A-2671-4A5F-97AC-290085248B86}" presName="hierChild3" presStyleCnt="0"/>
      <dgm:spPr/>
    </dgm:pt>
    <dgm:pt modelId="{5D67253D-E82D-43B7-8268-51D7637382ED}" type="pres">
      <dgm:prSet presAssocID="{D3D43AD1-550E-47BC-8993-B168AA2CB30C}" presName="Name10" presStyleLbl="parChTrans1D2" presStyleIdx="1" presStyleCnt="3"/>
      <dgm:spPr/>
      <dgm:t>
        <a:bodyPr/>
        <a:lstStyle/>
        <a:p>
          <a:endParaRPr lang="pt-BR"/>
        </a:p>
      </dgm:t>
    </dgm:pt>
    <dgm:pt modelId="{D4286008-B7D0-4ED2-B66E-B432A625B56D}" type="pres">
      <dgm:prSet presAssocID="{713A629B-7379-4DFF-B060-5C4F171C0D5A}" presName="hierRoot2" presStyleCnt="0"/>
      <dgm:spPr/>
    </dgm:pt>
    <dgm:pt modelId="{210C7AAC-68CD-48EA-84CB-084A8A4C7A86}" type="pres">
      <dgm:prSet presAssocID="{713A629B-7379-4DFF-B060-5C4F171C0D5A}" presName="composite2" presStyleCnt="0"/>
      <dgm:spPr/>
    </dgm:pt>
    <dgm:pt modelId="{9BEB6884-880D-427D-B0F4-80961D0D0D27}" type="pres">
      <dgm:prSet presAssocID="{713A629B-7379-4DFF-B060-5C4F171C0D5A}" presName="background2" presStyleLbl="node2" presStyleIdx="1" presStyleCnt="3"/>
      <dgm:spPr>
        <a:noFill/>
      </dgm:spPr>
    </dgm:pt>
    <dgm:pt modelId="{174A4F69-4C87-41F3-9B23-8DCC4CE21950}" type="pres">
      <dgm:prSet presAssocID="{713A629B-7379-4DFF-B060-5C4F171C0D5A}" presName="text2" presStyleLbl="fgAcc2" presStyleIdx="1" presStyleCnt="3" custScaleY="1120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05D246-729D-45C5-942E-2F2AAA73DBA8}" type="pres">
      <dgm:prSet presAssocID="{713A629B-7379-4DFF-B060-5C4F171C0D5A}" presName="hierChild3" presStyleCnt="0"/>
      <dgm:spPr/>
    </dgm:pt>
    <dgm:pt modelId="{A941B79B-1A95-48EE-8042-B2356A6F8B1D}" type="pres">
      <dgm:prSet presAssocID="{687271E1-95D4-49D9-BAD9-86F8C1E5D8AB}" presName="Name10" presStyleLbl="parChTrans1D2" presStyleIdx="2" presStyleCnt="3"/>
      <dgm:spPr/>
      <dgm:t>
        <a:bodyPr/>
        <a:lstStyle/>
        <a:p>
          <a:endParaRPr lang="pt-BR"/>
        </a:p>
      </dgm:t>
    </dgm:pt>
    <dgm:pt modelId="{3498F6DA-4337-4EA7-8EB3-EEDD5C2ECBB1}" type="pres">
      <dgm:prSet presAssocID="{F96FD926-7660-4013-A551-85CA11CAE799}" presName="hierRoot2" presStyleCnt="0"/>
      <dgm:spPr/>
    </dgm:pt>
    <dgm:pt modelId="{6BD4579A-3966-4002-AF9C-67C8AD2C07BA}" type="pres">
      <dgm:prSet presAssocID="{F96FD926-7660-4013-A551-85CA11CAE799}" presName="composite2" presStyleCnt="0"/>
      <dgm:spPr/>
    </dgm:pt>
    <dgm:pt modelId="{75C7B5CB-495E-4B9A-AC9A-C7C6866DAFA9}" type="pres">
      <dgm:prSet presAssocID="{F96FD926-7660-4013-A551-85CA11CAE799}" presName="background2" presStyleLbl="node2" presStyleIdx="2" presStyleCnt="3"/>
      <dgm:spPr>
        <a:noFill/>
      </dgm:spPr>
    </dgm:pt>
    <dgm:pt modelId="{380C4279-FC71-4B12-8552-C9D4779EAEDE}" type="pres">
      <dgm:prSet presAssocID="{F96FD926-7660-4013-A551-85CA11CAE799}" presName="text2" presStyleLbl="fgAcc2" presStyleIdx="2" presStyleCnt="3" custScaleY="1120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C0D9CA-6341-4382-BF16-73AF619E3934}" type="pres">
      <dgm:prSet presAssocID="{F96FD926-7660-4013-A551-85CA11CAE799}" presName="hierChild3" presStyleCnt="0"/>
      <dgm:spPr/>
    </dgm:pt>
  </dgm:ptLst>
  <dgm:cxnLst>
    <dgm:cxn modelId="{D7C010A9-2CE6-4D2D-A234-612B93C52BE6}" type="presOf" srcId="{CB9F12AF-F525-4028-8F53-35DCDFB5D96B}" destId="{3FED82BB-3FB1-4BE6-9B94-D507128CF8C4}" srcOrd="0" destOrd="0" presId="urn:microsoft.com/office/officeart/2005/8/layout/hierarchy1"/>
    <dgm:cxn modelId="{162A6EEE-102B-41FD-B524-65633076F281}" type="presOf" srcId="{687271E1-95D4-49D9-BAD9-86F8C1E5D8AB}" destId="{A941B79B-1A95-48EE-8042-B2356A6F8B1D}" srcOrd="0" destOrd="0" presId="urn:microsoft.com/office/officeart/2005/8/layout/hierarchy1"/>
    <dgm:cxn modelId="{0D4D6432-3AF9-4F2A-9E1E-D365DABBD8EB}" srcId="{5435EBF6-C9B0-49EA-8C44-D2A54D9E4371}" destId="{BC81A50A-2671-4A5F-97AC-290085248B86}" srcOrd="0" destOrd="0" parTransId="{CB9F12AF-F525-4028-8F53-35DCDFB5D96B}" sibTransId="{B857F02D-A6DA-4D8F-AC30-DF9621C83E1F}"/>
    <dgm:cxn modelId="{340D974C-2413-49E6-8FBC-960DBF1905A0}" srcId="{5435EBF6-C9B0-49EA-8C44-D2A54D9E4371}" destId="{F96FD926-7660-4013-A551-85CA11CAE799}" srcOrd="2" destOrd="0" parTransId="{687271E1-95D4-49D9-BAD9-86F8C1E5D8AB}" sibTransId="{0CA142B8-798D-4DFF-94EE-E9AE468EC5CD}"/>
    <dgm:cxn modelId="{94A6884A-6079-4B87-83CC-42BB2493024D}" srcId="{9151F6A3-E604-4ABC-8F3A-1E2C7F00BCA1}" destId="{5435EBF6-C9B0-49EA-8C44-D2A54D9E4371}" srcOrd="0" destOrd="0" parTransId="{2C9937D6-A2BA-4B61-A2C3-ECF2D3CAFA28}" sibTransId="{67FF0806-2BAD-46A5-9F9E-D12DB15E85CF}"/>
    <dgm:cxn modelId="{F0EFAE80-40C0-41A9-A8B6-4FFC26238CDF}" type="presOf" srcId="{F96FD926-7660-4013-A551-85CA11CAE799}" destId="{380C4279-FC71-4B12-8552-C9D4779EAEDE}" srcOrd="0" destOrd="0" presId="urn:microsoft.com/office/officeart/2005/8/layout/hierarchy1"/>
    <dgm:cxn modelId="{9C272E03-B7F6-4B6A-A960-CC5B2EB44277}" type="presOf" srcId="{D3D43AD1-550E-47BC-8993-B168AA2CB30C}" destId="{5D67253D-E82D-43B7-8268-51D7637382ED}" srcOrd="0" destOrd="0" presId="urn:microsoft.com/office/officeart/2005/8/layout/hierarchy1"/>
    <dgm:cxn modelId="{53F85CE0-C3E7-42B7-9CAE-22D164F46C6D}" srcId="{5435EBF6-C9B0-49EA-8C44-D2A54D9E4371}" destId="{713A629B-7379-4DFF-B060-5C4F171C0D5A}" srcOrd="1" destOrd="0" parTransId="{D3D43AD1-550E-47BC-8993-B168AA2CB30C}" sibTransId="{08469374-E9DD-41EA-ACD7-5D63E4544FB5}"/>
    <dgm:cxn modelId="{E118AD91-812E-44FB-855A-BC5EF1752453}" type="presOf" srcId="{713A629B-7379-4DFF-B060-5C4F171C0D5A}" destId="{174A4F69-4C87-41F3-9B23-8DCC4CE21950}" srcOrd="0" destOrd="0" presId="urn:microsoft.com/office/officeart/2005/8/layout/hierarchy1"/>
    <dgm:cxn modelId="{48A4702F-3BAC-47DB-BC33-94E4163C82D3}" type="presOf" srcId="{5435EBF6-C9B0-49EA-8C44-D2A54D9E4371}" destId="{CC057950-6500-4B5C-A07A-59B1F4B70A71}" srcOrd="0" destOrd="0" presId="urn:microsoft.com/office/officeart/2005/8/layout/hierarchy1"/>
    <dgm:cxn modelId="{4B20103F-CC95-4CF1-BFA0-6B6C79A0A619}" type="presOf" srcId="{BC81A50A-2671-4A5F-97AC-290085248B86}" destId="{ADF2D509-A696-4F1A-BF37-57F7F48D5F1D}" srcOrd="0" destOrd="0" presId="urn:microsoft.com/office/officeart/2005/8/layout/hierarchy1"/>
    <dgm:cxn modelId="{F3E12379-845F-428B-A4BA-43FD6E53C32F}" type="presOf" srcId="{9151F6A3-E604-4ABC-8F3A-1E2C7F00BCA1}" destId="{CB0A9BD3-AF2C-4FDD-8459-EA6FEB11B158}" srcOrd="0" destOrd="0" presId="urn:microsoft.com/office/officeart/2005/8/layout/hierarchy1"/>
    <dgm:cxn modelId="{BFAC8E4A-4F4E-4A7B-B513-D82796991B29}" type="presParOf" srcId="{CB0A9BD3-AF2C-4FDD-8459-EA6FEB11B158}" destId="{576139A8-DBE7-4AD1-BD01-F57A4B4B15C6}" srcOrd="0" destOrd="0" presId="urn:microsoft.com/office/officeart/2005/8/layout/hierarchy1"/>
    <dgm:cxn modelId="{9CF6BD13-E339-47F0-8975-D19FA35E6AB5}" type="presParOf" srcId="{576139A8-DBE7-4AD1-BD01-F57A4B4B15C6}" destId="{0B5D62C8-021F-4306-B436-3735CB6A45A8}" srcOrd="0" destOrd="0" presId="urn:microsoft.com/office/officeart/2005/8/layout/hierarchy1"/>
    <dgm:cxn modelId="{A777ECCF-797F-4794-B176-E96DA163A762}" type="presParOf" srcId="{0B5D62C8-021F-4306-B436-3735CB6A45A8}" destId="{4761606F-7608-4FE6-9F5D-3E7C20B0C4E1}" srcOrd="0" destOrd="0" presId="urn:microsoft.com/office/officeart/2005/8/layout/hierarchy1"/>
    <dgm:cxn modelId="{AB921407-4160-4958-951D-4E72645A164B}" type="presParOf" srcId="{0B5D62C8-021F-4306-B436-3735CB6A45A8}" destId="{CC057950-6500-4B5C-A07A-59B1F4B70A71}" srcOrd="1" destOrd="0" presId="urn:microsoft.com/office/officeart/2005/8/layout/hierarchy1"/>
    <dgm:cxn modelId="{2C1C9416-646C-44BA-85F4-5A2A0EC67414}" type="presParOf" srcId="{576139A8-DBE7-4AD1-BD01-F57A4B4B15C6}" destId="{B30152B9-0F7A-45FB-8417-5EC4C4B6AD1C}" srcOrd="1" destOrd="0" presId="urn:microsoft.com/office/officeart/2005/8/layout/hierarchy1"/>
    <dgm:cxn modelId="{93956C74-59B8-48CA-B872-CF0A0C465BB0}" type="presParOf" srcId="{B30152B9-0F7A-45FB-8417-5EC4C4B6AD1C}" destId="{3FED82BB-3FB1-4BE6-9B94-D507128CF8C4}" srcOrd="0" destOrd="0" presId="urn:microsoft.com/office/officeart/2005/8/layout/hierarchy1"/>
    <dgm:cxn modelId="{11CA215D-863E-4D52-8746-794800529E34}" type="presParOf" srcId="{B30152B9-0F7A-45FB-8417-5EC4C4B6AD1C}" destId="{EA3617F3-7DC7-4B4D-9789-CDC1E1B91F46}" srcOrd="1" destOrd="0" presId="urn:microsoft.com/office/officeart/2005/8/layout/hierarchy1"/>
    <dgm:cxn modelId="{F7B4A068-9598-4D6B-A64B-35169B3FA77D}" type="presParOf" srcId="{EA3617F3-7DC7-4B4D-9789-CDC1E1B91F46}" destId="{BF841C45-EDF7-4FAB-AB33-199C8337B1C8}" srcOrd="0" destOrd="0" presId="urn:microsoft.com/office/officeart/2005/8/layout/hierarchy1"/>
    <dgm:cxn modelId="{9C5ED2FF-D792-4215-98A2-D7A2E4303190}" type="presParOf" srcId="{BF841C45-EDF7-4FAB-AB33-199C8337B1C8}" destId="{960A01AF-587A-4519-BCC8-F74092FEE2DD}" srcOrd="0" destOrd="0" presId="urn:microsoft.com/office/officeart/2005/8/layout/hierarchy1"/>
    <dgm:cxn modelId="{63C93887-B3A0-4247-8901-8C9D290B44AE}" type="presParOf" srcId="{BF841C45-EDF7-4FAB-AB33-199C8337B1C8}" destId="{ADF2D509-A696-4F1A-BF37-57F7F48D5F1D}" srcOrd="1" destOrd="0" presId="urn:microsoft.com/office/officeart/2005/8/layout/hierarchy1"/>
    <dgm:cxn modelId="{1EB0311F-2359-44E7-9461-EE3B31E8CB05}" type="presParOf" srcId="{EA3617F3-7DC7-4B4D-9789-CDC1E1B91F46}" destId="{25F16B32-02D7-4590-9766-87C5F9F10385}" srcOrd="1" destOrd="0" presId="urn:microsoft.com/office/officeart/2005/8/layout/hierarchy1"/>
    <dgm:cxn modelId="{81566DBA-A1BA-4BC0-9E38-657F0DB9ADA3}" type="presParOf" srcId="{B30152B9-0F7A-45FB-8417-5EC4C4B6AD1C}" destId="{5D67253D-E82D-43B7-8268-51D7637382ED}" srcOrd="2" destOrd="0" presId="urn:microsoft.com/office/officeart/2005/8/layout/hierarchy1"/>
    <dgm:cxn modelId="{69B5814D-0319-4009-82F3-BDF72188FD9F}" type="presParOf" srcId="{B30152B9-0F7A-45FB-8417-5EC4C4B6AD1C}" destId="{D4286008-B7D0-4ED2-B66E-B432A625B56D}" srcOrd="3" destOrd="0" presId="urn:microsoft.com/office/officeart/2005/8/layout/hierarchy1"/>
    <dgm:cxn modelId="{3DFB9816-E7A8-4A5E-BE6F-30C4AC14029B}" type="presParOf" srcId="{D4286008-B7D0-4ED2-B66E-B432A625B56D}" destId="{210C7AAC-68CD-48EA-84CB-084A8A4C7A86}" srcOrd="0" destOrd="0" presId="urn:microsoft.com/office/officeart/2005/8/layout/hierarchy1"/>
    <dgm:cxn modelId="{B89AC77E-78F2-4329-AE9F-CDF3765352E0}" type="presParOf" srcId="{210C7AAC-68CD-48EA-84CB-084A8A4C7A86}" destId="{9BEB6884-880D-427D-B0F4-80961D0D0D27}" srcOrd="0" destOrd="0" presId="urn:microsoft.com/office/officeart/2005/8/layout/hierarchy1"/>
    <dgm:cxn modelId="{A81224FD-6132-4CCC-A254-A40682686369}" type="presParOf" srcId="{210C7AAC-68CD-48EA-84CB-084A8A4C7A86}" destId="{174A4F69-4C87-41F3-9B23-8DCC4CE21950}" srcOrd="1" destOrd="0" presId="urn:microsoft.com/office/officeart/2005/8/layout/hierarchy1"/>
    <dgm:cxn modelId="{802798A0-417B-40D2-AF49-D5B37CB43EBF}" type="presParOf" srcId="{D4286008-B7D0-4ED2-B66E-B432A625B56D}" destId="{8605D246-729D-45C5-942E-2F2AAA73DBA8}" srcOrd="1" destOrd="0" presId="urn:microsoft.com/office/officeart/2005/8/layout/hierarchy1"/>
    <dgm:cxn modelId="{0CF1266A-E63E-4E8C-95C2-37D15D1C801D}" type="presParOf" srcId="{B30152B9-0F7A-45FB-8417-5EC4C4B6AD1C}" destId="{A941B79B-1A95-48EE-8042-B2356A6F8B1D}" srcOrd="4" destOrd="0" presId="urn:microsoft.com/office/officeart/2005/8/layout/hierarchy1"/>
    <dgm:cxn modelId="{E6F1ECEC-5694-4730-B34F-7A4B17C0A04E}" type="presParOf" srcId="{B30152B9-0F7A-45FB-8417-5EC4C4B6AD1C}" destId="{3498F6DA-4337-4EA7-8EB3-EEDD5C2ECBB1}" srcOrd="5" destOrd="0" presId="urn:microsoft.com/office/officeart/2005/8/layout/hierarchy1"/>
    <dgm:cxn modelId="{C95C12C6-5135-48D1-9B9C-2F9DCEA5F902}" type="presParOf" srcId="{3498F6DA-4337-4EA7-8EB3-EEDD5C2ECBB1}" destId="{6BD4579A-3966-4002-AF9C-67C8AD2C07BA}" srcOrd="0" destOrd="0" presId="urn:microsoft.com/office/officeart/2005/8/layout/hierarchy1"/>
    <dgm:cxn modelId="{5603FCC0-8130-4BA8-8606-9827988C5660}" type="presParOf" srcId="{6BD4579A-3966-4002-AF9C-67C8AD2C07BA}" destId="{75C7B5CB-495E-4B9A-AC9A-C7C6866DAFA9}" srcOrd="0" destOrd="0" presId="urn:microsoft.com/office/officeart/2005/8/layout/hierarchy1"/>
    <dgm:cxn modelId="{38A27712-1639-4A01-A8A5-CB0E66EBCD99}" type="presParOf" srcId="{6BD4579A-3966-4002-AF9C-67C8AD2C07BA}" destId="{380C4279-FC71-4B12-8552-C9D4779EAEDE}" srcOrd="1" destOrd="0" presId="urn:microsoft.com/office/officeart/2005/8/layout/hierarchy1"/>
    <dgm:cxn modelId="{16DAFE68-5D58-43A5-BCA0-7EFE082877EB}" type="presParOf" srcId="{3498F6DA-4337-4EA7-8EB3-EEDD5C2ECBB1}" destId="{F0C0D9CA-6341-4382-BF16-73AF619E39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24C01-459F-4ED4-B59A-6856E68633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3CCDE4-5F2B-48F8-9F8C-7EB0904A57A3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Pré desenho e especificações</a:t>
          </a:r>
          <a:endParaRPr lang="pt-BR" b="1" dirty="0"/>
        </a:p>
      </dgm:t>
    </dgm:pt>
    <dgm:pt modelId="{34958360-DF33-49B4-B35C-3E368DCDD697}" type="parTrans" cxnId="{17408C2B-1252-4613-A8F2-DBE062BEBA0A}">
      <dgm:prSet/>
      <dgm:spPr/>
      <dgm:t>
        <a:bodyPr/>
        <a:lstStyle/>
        <a:p>
          <a:endParaRPr lang="pt-BR"/>
        </a:p>
      </dgm:t>
    </dgm:pt>
    <dgm:pt modelId="{515BCC5C-8F6D-4A9E-95C0-E878E0D44F5B}" type="sibTrans" cxnId="{17408C2B-1252-4613-A8F2-DBE062BEBA0A}">
      <dgm:prSet/>
      <dgm:spPr/>
      <dgm:t>
        <a:bodyPr/>
        <a:lstStyle/>
        <a:p>
          <a:endParaRPr lang="pt-BR"/>
        </a:p>
      </dgm:t>
    </dgm:pt>
    <dgm:pt modelId="{B67D524F-22D4-4A45-86BB-2E7000A38B2F}">
      <dgm:prSet phldrT="[Texto]"/>
      <dgm:spPr>
        <a:solidFill>
          <a:srgbClr val="009900"/>
        </a:solidFill>
      </dgm:spPr>
      <dgm:t>
        <a:bodyPr/>
        <a:lstStyle/>
        <a:p>
          <a:r>
            <a:rPr lang="pt-BR" b="1" dirty="0" smtClean="0"/>
            <a:t>Desenho e especificações</a:t>
          </a:r>
          <a:endParaRPr lang="pt-BR" b="1" dirty="0"/>
        </a:p>
      </dgm:t>
    </dgm:pt>
    <dgm:pt modelId="{BE1DB05C-E8EB-47D5-825A-45702C7DDF75}" type="parTrans" cxnId="{81365F54-0602-4793-B757-AADE11A266DE}">
      <dgm:prSet/>
      <dgm:spPr/>
      <dgm:t>
        <a:bodyPr/>
        <a:lstStyle/>
        <a:p>
          <a:endParaRPr lang="pt-BR"/>
        </a:p>
      </dgm:t>
    </dgm:pt>
    <dgm:pt modelId="{A734DC94-BF1A-49F7-95A8-38412F082CD4}" type="sibTrans" cxnId="{81365F54-0602-4793-B757-AADE11A266DE}">
      <dgm:prSet/>
      <dgm:spPr/>
      <dgm:t>
        <a:bodyPr/>
        <a:lstStyle/>
        <a:p>
          <a:endParaRPr lang="pt-BR"/>
        </a:p>
      </dgm:t>
    </dgm:pt>
    <dgm:pt modelId="{C8147B1C-D91A-4AC8-ABA9-7AE7C14997EB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Construção</a:t>
          </a:r>
          <a:endParaRPr lang="pt-BR" b="1" dirty="0">
            <a:solidFill>
              <a:schemeClr val="tx1"/>
            </a:solidFill>
          </a:endParaRPr>
        </a:p>
      </dgm:t>
    </dgm:pt>
    <dgm:pt modelId="{E255111E-7572-4C80-A8C1-601967B5B968}" type="parTrans" cxnId="{25DB45B9-2040-4720-8693-AEE80401AB08}">
      <dgm:prSet/>
      <dgm:spPr/>
      <dgm:t>
        <a:bodyPr/>
        <a:lstStyle/>
        <a:p>
          <a:endParaRPr lang="pt-BR"/>
        </a:p>
      </dgm:t>
    </dgm:pt>
    <dgm:pt modelId="{92D33F98-BA5F-4FBA-B5F7-9986CE2BAB44}" type="sibTrans" cxnId="{25DB45B9-2040-4720-8693-AEE80401AB08}">
      <dgm:prSet/>
      <dgm:spPr/>
      <dgm:t>
        <a:bodyPr/>
        <a:lstStyle/>
        <a:p>
          <a:endParaRPr lang="pt-BR"/>
        </a:p>
      </dgm:t>
    </dgm:pt>
    <dgm:pt modelId="{BBC55FBC-6514-4DCC-87D7-2E0C93772E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b="1" dirty="0" smtClean="0"/>
            <a:t>Ocupação e Manutenção</a:t>
          </a:r>
          <a:endParaRPr lang="pt-BR" b="1" dirty="0"/>
        </a:p>
      </dgm:t>
    </dgm:pt>
    <dgm:pt modelId="{2A03F022-343F-47D8-A995-45D100B1303B}" type="parTrans" cxnId="{77FAFB31-EDF0-4F8F-8CF5-9AC036CFD2D9}">
      <dgm:prSet/>
      <dgm:spPr/>
      <dgm:t>
        <a:bodyPr/>
        <a:lstStyle/>
        <a:p>
          <a:endParaRPr lang="pt-BR"/>
        </a:p>
      </dgm:t>
    </dgm:pt>
    <dgm:pt modelId="{B856827D-21DB-47DC-9D2F-35BEF64E2564}" type="sibTrans" cxnId="{77FAFB31-EDF0-4F8F-8CF5-9AC036CFD2D9}">
      <dgm:prSet/>
      <dgm:spPr/>
      <dgm:t>
        <a:bodyPr/>
        <a:lstStyle/>
        <a:p>
          <a:endParaRPr lang="pt-BR"/>
        </a:p>
      </dgm:t>
    </dgm:pt>
    <dgm:pt modelId="{8AAE42D0-25F8-480B-839E-30168FAFE7C0}" type="pres">
      <dgm:prSet presAssocID="{84E24C01-459F-4ED4-B59A-6856E68633C7}" presName="Name0" presStyleCnt="0">
        <dgm:presLayoutVars>
          <dgm:dir/>
          <dgm:animLvl val="lvl"/>
          <dgm:resizeHandles val="exact"/>
        </dgm:presLayoutVars>
      </dgm:prSet>
      <dgm:spPr/>
    </dgm:pt>
    <dgm:pt modelId="{6F6CD592-7B53-4BA5-BC92-E85C2BF57CD4}" type="pres">
      <dgm:prSet presAssocID="{0F3CCDE4-5F2B-48F8-9F8C-7EB0904A57A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1F8E7-4EE5-4236-9096-EE6B88B32069}" type="pres">
      <dgm:prSet presAssocID="{515BCC5C-8F6D-4A9E-95C0-E878E0D44F5B}" presName="parTxOnlySpace" presStyleCnt="0"/>
      <dgm:spPr/>
    </dgm:pt>
    <dgm:pt modelId="{F5631CAE-8EFF-4024-A4CA-80B8A081DF71}" type="pres">
      <dgm:prSet presAssocID="{B67D524F-22D4-4A45-86BB-2E7000A38B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A57F6-0D4E-48F9-8FED-3E90331F1798}" type="pres">
      <dgm:prSet presAssocID="{A734DC94-BF1A-49F7-95A8-38412F082CD4}" presName="parTxOnlySpace" presStyleCnt="0"/>
      <dgm:spPr/>
    </dgm:pt>
    <dgm:pt modelId="{F352196F-9764-409B-8072-CF98413928F9}" type="pres">
      <dgm:prSet presAssocID="{C8147B1C-D91A-4AC8-ABA9-7AE7C14997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F42774-2915-40D9-A117-3B2F3321AB71}" type="pres">
      <dgm:prSet presAssocID="{92D33F98-BA5F-4FBA-B5F7-9986CE2BAB44}" presName="parTxOnlySpace" presStyleCnt="0"/>
      <dgm:spPr/>
    </dgm:pt>
    <dgm:pt modelId="{AFC9C011-482D-42A3-A1A3-8D02A1F0B7F6}" type="pres">
      <dgm:prSet presAssocID="{BBC55FBC-6514-4DCC-87D7-2E0C93772E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FAFB31-EDF0-4F8F-8CF5-9AC036CFD2D9}" srcId="{84E24C01-459F-4ED4-B59A-6856E68633C7}" destId="{BBC55FBC-6514-4DCC-87D7-2E0C93772E8F}" srcOrd="3" destOrd="0" parTransId="{2A03F022-343F-47D8-A995-45D100B1303B}" sibTransId="{B856827D-21DB-47DC-9D2F-35BEF64E2564}"/>
    <dgm:cxn modelId="{81365F54-0602-4793-B757-AADE11A266DE}" srcId="{84E24C01-459F-4ED4-B59A-6856E68633C7}" destId="{B67D524F-22D4-4A45-86BB-2E7000A38B2F}" srcOrd="1" destOrd="0" parTransId="{BE1DB05C-E8EB-47D5-825A-45702C7DDF75}" sibTransId="{A734DC94-BF1A-49F7-95A8-38412F082CD4}"/>
    <dgm:cxn modelId="{FDF91EED-DEE1-4CEB-8963-2557B020A2D6}" type="presOf" srcId="{84E24C01-459F-4ED4-B59A-6856E68633C7}" destId="{8AAE42D0-25F8-480B-839E-30168FAFE7C0}" srcOrd="0" destOrd="0" presId="urn:microsoft.com/office/officeart/2005/8/layout/chevron1"/>
    <dgm:cxn modelId="{2AC09668-CDD4-49EB-833D-CB1E0D010B97}" type="presOf" srcId="{BBC55FBC-6514-4DCC-87D7-2E0C93772E8F}" destId="{AFC9C011-482D-42A3-A1A3-8D02A1F0B7F6}" srcOrd="0" destOrd="0" presId="urn:microsoft.com/office/officeart/2005/8/layout/chevron1"/>
    <dgm:cxn modelId="{CE69483D-1FCA-4766-A932-7B1222617118}" type="presOf" srcId="{0F3CCDE4-5F2B-48F8-9F8C-7EB0904A57A3}" destId="{6F6CD592-7B53-4BA5-BC92-E85C2BF57CD4}" srcOrd="0" destOrd="0" presId="urn:microsoft.com/office/officeart/2005/8/layout/chevron1"/>
    <dgm:cxn modelId="{17408C2B-1252-4613-A8F2-DBE062BEBA0A}" srcId="{84E24C01-459F-4ED4-B59A-6856E68633C7}" destId="{0F3CCDE4-5F2B-48F8-9F8C-7EB0904A57A3}" srcOrd="0" destOrd="0" parTransId="{34958360-DF33-49B4-B35C-3E368DCDD697}" sibTransId="{515BCC5C-8F6D-4A9E-95C0-E878E0D44F5B}"/>
    <dgm:cxn modelId="{B430A83E-38BA-4E2F-B042-19DE3242039E}" type="presOf" srcId="{B67D524F-22D4-4A45-86BB-2E7000A38B2F}" destId="{F5631CAE-8EFF-4024-A4CA-80B8A081DF71}" srcOrd="0" destOrd="0" presId="urn:microsoft.com/office/officeart/2005/8/layout/chevron1"/>
    <dgm:cxn modelId="{25DB45B9-2040-4720-8693-AEE80401AB08}" srcId="{84E24C01-459F-4ED4-B59A-6856E68633C7}" destId="{C8147B1C-D91A-4AC8-ABA9-7AE7C14997EB}" srcOrd="2" destOrd="0" parTransId="{E255111E-7572-4C80-A8C1-601967B5B968}" sibTransId="{92D33F98-BA5F-4FBA-B5F7-9986CE2BAB44}"/>
    <dgm:cxn modelId="{86F2C63B-DD95-49DE-8305-F67B9923E798}" type="presOf" srcId="{C8147B1C-D91A-4AC8-ABA9-7AE7C14997EB}" destId="{F352196F-9764-409B-8072-CF98413928F9}" srcOrd="0" destOrd="0" presId="urn:microsoft.com/office/officeart/2005/8/layout/chevron1"/>
    <dgm:cxn modelId="{D59258F7-5389-49CA-9AB2-24A02D518C7C}" type="presParOf" srcId="{8AAE42D0-25F8-480B-839E-30168FAFE7C0}" destId="{6F6CD592-7B53-4BA5-BC92-E85C2BF57CD4}" srcOrd="0" destOrd="0" presId="urn:microsoft.com/office/officeart/2005/8/layout/chevron1"/>
    <dgm:cxn modelId="{D710E60F-76C3-406C-B06A-A0902CD55509}" type="presParOf" srcId="{8AAE42D0-25F8-480B-839E-30168FAFE7C0}" destId="{9311F8E7-4EE5-4236-9096-EE6B88B32069}" srcOrd="1" destOrd="0" presId="urn:microsoft.com/office/officeart/2005/8/layout/chevron1"/>
    <dgm:cxn modelId="{3819A47F-FBE1-490C-B68F-E58D8ECCAAEB}" type="presParOf" srcId="{8AAE42D0-25F8-480B-839E-30168FAFE7C0}" destId="{F5631CAE-8EFF-4024-A4CA-80B8A081DF71}" srcOrd="2" destOrd="0" presId="urn:microsoft.com/office/officeart/2005/8/layout/chevron1"/>
    <dgm:cxn modelId="{F1BECA5F-0328-46B8-88CF-179358DE4E35}" type="presParOf" srcId="{8AAE42D0-25F8-480B-839E-30168FAFE7C0}" destId="{D8CA57F6-0D4E-48F9-8FED-3E90331F1798}" srcOrd="3" destOrd="0" presId="urn:microsoft.com/office/officeart/2005/8/layout/chevron1"/>
    <dgm:cxn modelId="{ADC5C65B-B03A-45F4-B235-A33C8DF15DF0}" type="presParOf" srcId="{8AAE42D0-25F8-480B-839E-30168FAFE7C0}" destId="{F352196F-9764-409B-8072-CF98413928F9}" srcOrd="4" destOrd="0" presId="urn:microsoft.com/office/officeart/2005/8/layout/chevron1"/>
    <dgm:cxn modelId="{3123CEF0-1C0C-43B7-90A0-2865B177F87F}" type="presParOf" srcId="{8AAE42D0-25F8-480B-839E-30168FAFE7C0}" destId="{BEF42774-2915-40D9-A117-3B2F3321AB71}" srcOrd="5" destOrd="0" presId="urn:microsoft.com/office/officeart/2005/8/layout/chevron1"/>
    <dgm:cxn modelId="{74756320-81DC-460C-9CAB-70BAE5051F27}" type="presParOf" srcId="{8AAE42D0-25F8-480B-839E-30168FAFE7C0}" destId="{AFC9C011-482D-42A3-A1A3-8D02A1F0B7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CD592-7B53-4BA5-BC92-E85C2BF57CD4}">
      <dsp:nvSpPr>
        <dsp:cNvPr id="0" name=""/>
        <dsp:cNvSpPr/>
      </dsp:nvSpPr>
      <dsp:spPr>
        <a:xfrm>
          <a:off x="3946" y="1597973"/>
          <a:ext cx="2297133" cy="91885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Pré desenho e especificações</a:t>
          </a:r>
          <a:endParaRPr lang="pt-BR" sz="1400" b="1" kern="1200" dirty="0"/>
        </a:p>
      </dsp:txBody>
      <dsp:txXfrm>
        <a:off x="463373" y="1597973"/>
        <a:ext cx="1378280" cy="918853"/>
      </dsp:txXfrm>
    </dsp:sp>
    <dsp:sp modelId="{F5631CAE-8EFF-4024-A4CA-80B8A081DF71}">
      <dsp:nvSpPr>
        <dsp:cNvPr id="0" name=""/>
        <dsp:cNvSpPr/>
      </dsp:nvSpPr>
      <dsp:spPr>
        <a:xfrm>
          <a:off x="2071366" y="1597973"/>
          <a:ext cx="2297133" cy="918853"/>
        </a:xfrm>
        <a:prstGeom prst="chevron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Desenho e especificações</a:t>
          </a:r>
          <a:endParaRPr lang="pt-BR" sz="1400" b="1" kern="1200" dirty="0"/>
        </a:p>
      </dsp:txBody>
      <dsp:txXfrm>
        <a:off x="2530793" y="1597973"/>
        <a:ext cx="1378280" cy="918853"/>
      </dsp:txXfrm>
    </dsp:sp>
    <dsp:sp modelId="{F352196F-9764-409B-8072-CF98413928F9}">
      <dsp:nvSpPr>
        <dsp:cNvPr id="0" name=""/>
        <dsp:cNvSpPr/>
      </dsp:nvSpPr>
      <dsp:spPr>
        <a:xfrm>
          <a:off x="4138787" y="1597973"/>
          <a:ext cx="2297133" cy="918853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Construção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4598214" y="1597973"/>
        <a:ext cx="1378280" cy="918853"/>
      </dsp:txXfrm>
    </dsp:sp>
    <dsp:sp modelId="{AFC9C011-482D-42A3-A1A3-8D02A1F0B7F6}">
      <dsp:nvSpPr>
        <dsp:cNvPr id="0" name=""/>
        <dsp:cNvSpPr/>
      </dsp:nvSpPr>
      <dsp:spPr>
        <a:xfrm>
          <a:off x="6206207" y="1597973"/>
          <a:ext cx="2297133" cy="918853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Ocupação e Manutenção</a:t>
          </a:r>
          <a:endParaRPr lang="pt-BR" sz="1400" b="1" kern="1200" dirty="0"/>
        </a:p>
      </dsp:txBody>
      <dsp:txXfrm>
        <a:off x="6665634" y="1597973"/>
        <a:ext cx="1378280" cy="918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1B79B-1A95-48EE-8042-B2356A6F8B1D}">
      <dsp:nvSpPr>
        <dsp:cNvPr id="0" name=""/>
        <dsp:cNvSpPr/>
      </dsp:nvSpPr>
      <dsp:spPr>
        <a:xfrm>
          <a:off x="4233476" y="2116614"/>
          <a:ext cx="3004402" cy="714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191"/>
              </a:lnTo>
              <a:lnTo>
                <a:pt x="3004402" y="487191"/>
              </a:lnTo>
              <a:lnTo>
                <a:pt x="3004402" y="7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253D-E82D-43B7-8268-51D7637382ED}">
      <dsp:nvSpPr>
        <dsp:cNvPr id="0" name=""/>
        <dsp:cNvSpPr/>
      </dsp:nvSpPr>
      <dsp:spPr>
        <a:xfrm>
          <a:off x="4187756" y="2116614"/>
          <a:ext cx="91440" cy="714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82BB-3FB1-4BE6-9B94-D507128CF8C4}">
      <dsp:nvSpPr>
        <dsp:cNvPr id="0" name=""/>
        <dsp:cNvSpPr/>
      </dsp:nvSpPr>
      <dsp:spPr>
        <a:xfrm>
          <a:off x="1229073" y="2116614"/>
          <a:ext cx="3004402" cy="714911"/>
        </a:xfrm>
        <a:custGeom>
          <a:avLst/>
          <a:gdLst/>
          <a:ahLst/>
          <a:cxnLst/>
          <a:rect l="0" t="0" r="0" b="0"/>
          <a:pathLst>
            <a:path>
              <a:moveTo>
                <a:pt x="3004402" y="0"/>
              </a:moveTo>
              <a:lnTo>
                <a:pt x="3004402" y="487191"/>
              </a:lnTo>
              <a:lnTo>
                <a:pt x="0" y="487191"/>
              </a:lnTo>
              <a:lnTo>
                <a:pt x="0" y="7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1606F-7608-4FE6-9F5D-3E7C20B0C4E1}">
      <dsp:nvSpPr>
        <dsp:cNvPr id="0" name=""/>
        <dsp:cNvSpPr/>
      </dsp:nvSpPr>
      <dsp:spPr>
        <a:xfrm>
          <a:off x="3004402" y="313778"/>
          <a:ext cx="2458147" cy="180283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57950-6500-4B5C-A07A-59B1F4B70A71}">
      <dsp:nvSpPr>
        <dsp:cNvPr id="0" name=""/>
        <dsp:cNvSpPr/>
      </dsp:nvSpPr>
      <dsp:spPr>
        <a:xfrm>
          <a:off x="3277530" y="573250"/>
          <a:ext cx="2458147" cy="180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Ashrae</a:t>
          </a:r>
          <a:r>
            <a:rPr lang="pt-BR" sz="1500" kern="1200" dirty="0" smtClean="0"/>
            <a:t> </a:t>
          </a:r>
          <a:r>
            <a:rPr lang="pt-BR" sz="1500" kern="1200" dirty="0" err="1" smtClean="0"/>
            <a:t>Guideline</a:t>
          </a:r>
          <a:r>
            <a:rPr lang="pt-BR" sz="1500" kern="1200" dirty="0" smtClean="0"/>
            <a:t> 0 – 2005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 Processo de Comissionamento </a:t>
          </a:r>
          <a:endParaRPr lang="pt-BR" sz="1500" kern="1200" dirty="0"/>
        </a:p>
      </dsp:txBody>
      <dsp:txXfrm>
        <a:off x="3330333" y="626053"/>
        <a:ext cx="2352541" cy="1697229"/>
      </dsp:txXfrm>
    </dsp:sp>
    <dsp:sp modelId="{960A01AF-587A-4519-BCC8-F74092FEE2DD}">
      <dsp:nvSpPr>
        <dsp:cNvPr id="0" name=""/>
        <dsp:cNvSpPr/>
      </dsp:nvSpPr>
      <dsp:spPr>
        <a:xfrm>
          <a:off x="0" y="2831525"/>
          <a:ext cx="2458147" cy="17489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D509-A696-4F1A-BF37-57F7F48D5F1D}">
      <dsp:nvSpPr>
        <dsp:cNvPr id="0" name=""/>
        <dsp:cNvSpPr/>
      </dsp:nvSpPr>
      <dsp:spPr>
        <a:xfrm>
          <a:off x="273127" y="3090996"/>
          <a:ext cx="2458147" cy="174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Ashrae</a:t>
          </a:r>
          <a:r>
            <a:rPr lang="pt-BR" sz="1500" kern="1200" dirty="0" smtClean="0"/>
            <a:t> </a:t>
          </a:r>
          <a:r>
            <a:rPr lang="pt-BR" sz="1500" kern="1200" dirty="0" err="1" smtClean="0"/>
            <a:t>Guideline</a:t>
          </a:r>
          <a:r>
            <a:rPr lang="pt-BR" sz="1500" kern="1200" dirty="0" smtClean="0"/>
            <a:t> 1 – 2007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Requerimentos técnicos para o Processo de Comissionamento em sistemas de </a:t>
          </a:r>
          <a:r>
            <a:rPr lang="pt-BR" sz="1500" kern="1200" dirty="0" err="1" smtClean="0"/>
            <a:t>HVAC</a:t>
          </a:r>
          <a:endParaRPr lang="pt-BR" sz="1500" kern="1200" dirty="0"/>
        </a:p>
      </dsp:txBody>
      <dsp:txXfrm>
        <a:off x="324353" y="3142222"/>
        <a:ext cx="2355695" cy="1646516"/>
      </dsp:txXfrm>
    </dsp:sp>
    <dsp:sp modelId="{9BEB6884-880D-427D-B0F4-80961D0D0D27}">
      <dsp:nvSpPr>
        <dsp:cNvPr id="0" name=""/>
        <dsp:cNvSpPr/>
      </dsp:nvSpPr>
      <dsp:spPr>
        <a:xfrm>
          <a:off x="3004402" y="2831525"/>
          <a:ext cx="2458147" cy="17489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A4F69-4C87-41F3-9B23-8DCC4CE21950}">
      <dsp:nvSpPr>
        <dsp:cNvPr id="0" name=""/>
        <dsp:cNvSpPr/>
      </dsp:nvSpPr>
      <dsp:spPr>
        <a:xfrm>
          <a:off x="3277530" y="3090996"/>
          <a:ext cx="2458147" cy="174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kern="1200" dirty="0" err="1" smtClean="0"/>
            <a:t>NIBS</a:t>
          </a:r>
          <a:r>
            <a:rPr lang="pt-BR" sz="1500" kern="1200" dirty="0" smtClean="0"/>
            <a:t> </a:t>
          </a:r>
          <a:r>
            <a:rPr lang="pt-BR" sz="1500" kern="1200" dirty="0" err="1" smtClean="0"/>
            <a:t>Guideline</a:t>
          </a:r>
          <a:r>
            <a:rPr lang="pt-BR" sz="1500" kern="1200" dirty="0" smtClean="0"/>
            <a:t> 3 – 2006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kern="1200" dirty="0" smtClean="0"/>
            <a:t>Requerimentos técnicos para o Processo de Comissionamento de paredes, pisos, forros, etc.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3328756" y="3142222"/>
        <a:ext cx="2355695" cy="1646516"/>
      </dsp:txXfrm>
    </dsp:sp>
    <dsp:sp modelId="{75C7B5CB-495E-4B9A-AC9A-C7C6866DAFA9}">
      <dsp:nvSpPr>
        <dsp:cNvPr id="0" name=""/>
        <dsp:cNvSpPr/>
      </dsp:nvSpPr>
      <dsp:spPr>
        <a:xfrm>
          <a:off x="6008805" y="2831525"/>
          <a:ext cx="2458147" cy="17489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C4279-FC71-4B12-8552-C9D4779EAEDE}">
      <dsp:nvSpPr>
        <dsp:cNvPr id="0" name=""/>
        <dsp:cNvSpPr/>
      </dsp:nvSpPr>
      <dsp:spPr>
        <a:xfrm>
          <a:off x="6281932" y="3090996"/>
          <a:ext cx="2458147" cy="174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Guidelines</a:t>
          </a:r>
          <a:r>
            <a:rPr lang="pt-BR" sz="1500" kern="1200" dirty="0" smtClean="0"/>
            <a:t> 2-200X até 14-200X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Guidelines</a:t>
          </a:r>
          <a:r>
            <a:rPr lang="pt-BR" sz="1500" kern="1200" dirty="0" smtClean="0"/>
            <a:t> para Estrutura, elétrica, Iluminação, interiores, tubulação, etc.</a:t>
          </a:r>
          <a:endParaRPr lang="pt-BR" sz="1500" kern="1200" dirty="0"/>
        </a:p>
      </dsp:txBody>
      <dsp:txXfrm>
        <a:off x="6333158" y="3142222"/>
        <a:ext cx="2355695" cy="1646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CD592-7B53-4BA5-BC92-E85C2BF57CD4}">
      <dsp:nvSpPr>
        <dsp:cNvPr id="0" name=""/>
        <dsp:cNvSpPr/>
      </dsp:nvSpPr>
      <dsp:spPr>
        <a:xfrm>
          <a:off x="3970" y="1595095"/>
          <a:ext cx="2311520" cy="92460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Pré desenho e especificações</a:t>
          </a:r>
          <a:endParaRPr lang="pt-BR" sz="1400" b="1" kern="1200" dirty="0"/>
        </a:p>
      </dsp:txBody>
      <dsp:txXfrm>
        <a:off x="466274" y="1595095"/>
        <a:ext cx="1386912" cy="924608"/>
      </dsp:txXfrm>
    </dsp:sp>
    <dsp:sp modelId="{F5631CAE-8EFF-4024-A4CA-80B8A081DF71}">
      <dsp:nvSpPr>
        <dsp:cNvPr id="0" name=""/>
        <dsp:cNvSpPr/>
      </dsp:nvSpPr>
      <dsp:spPr>
        <a:xfrm>
          <a:off x="2084339" y="1595095"/>
          <a:ext cx="2311520" cy="924608"/>
        </a:xfrm>
        <a:prstGeom prst="chevron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Desenho e especificações</a:t>
          </a:r>
          <a:endParaRPr lang="pt-BR" sz="1400" b="1" kern="1200" dirty="0"/>
        </a:p>
      </dsp:txBody>
      <dsp:txXfrm>
        <a:off x="2546643" y="1595095"/>
        <a:ext cx="1386912" cy="924608"/>
      </dsp:txXfrm>
    </dsp:sp>
    <dsp:sp modelId="{F352196F-9764-409B-8072-CF98413928F9}">
      <dsp:nvSpPr>
        <dsp:cNvPr id="0" name=""/>
        <dsp:cNvSpPr/>
      </dsp:nvSpPr>
      <dsp:spPr>
        <a:xfrm>
          <a:off x="4164707" y="1595095"/>
          <a:ext cx="2311520" cy="924608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Construção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4627011" y="1595095"/>
        <a:ext cx="1386912" cy="924608"/>
      </dsp:txXfrm>
    </dsp:sp>
    <dsp:sp modelId="{AFC9C011-482D-42A3-A1A3-8D02A1F0B7F6}">
      <dsp:nvSpPr>
        <dsp:cNvPr id="0" name=""/>
        <dsp:cNvSpPr/>
      </dsp:nvSpPr>
      <dsp:spPr>
        <a:xfrm>
          <a:off x="6245076" y="1595095"/>
          <a:ext cx="2311520" cy="924608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Ocupação e Manutenção</a:t>
          </a:r>
          <a:endParaRPr lang="pt-BR" sz="1400" b="1" kern="1200" dirty="0"/>
        </a:p>
      </dsp:txBody>
      <dsp:txXfrm>
        <a:off x="6707380" y="1595095"/>
        <a:ext cx="1386912" cy="92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759460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759460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32888"/>
            <a:ext cx="3354702" cy="89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590800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987554" y="3581400"/>
            <a:ext cx="7392578" cy="8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700" i="0" dirty="0" err="1">
                <a:solidFill>
                  <a:srgbClr val="CC3300"/>
                </a:solidFill>
                <a:effectLst/>
              </a:rPr>
              <a:t>Processo</a:t>
            </a:r>
            <a:r>
              <a:rPr lang="en-US" altLang="pt-BR" sz="2700" i="0" dirty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2700" i="0" dirty="0" err="1" smtClean="0">
                <a:solidFill>
                  <a:srgbClr val="CC3300"/>
                </a:solidFill>
                <a:effectLst/>
              </a:rPr>
              <a:t>Comissionamento</a:t>
            </a:r>
            <a:endParaRPr lang="en-US" altLang="pt-BR" sz="27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6801144" y="5499100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890016" y="4637434"/>
            <a:ext cx="7315200" cy="4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Maurício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Salomão</a:t>
            </a:r>
            <a:r>
              <a:rPr lang="en-US" altLang="pt-BR" sz="1700" dirty="0" smtClean="0">
                <a:solidFill>
                  <a:srgbClr val="CC3300"/>
                </a:solidFill>
              </a:rPr>
              <a:t> Rodrigues</a:t>
            </a:r>
          </a:p>
        </p:txBody>
      </p:sp>
    </p:spTree>
    <p:extLst>
      <p:ext uri="{BB962C8B-B14F-4D97-AF65-F5344CB8AC3E}">
        <p14:creationId xmlns:p14="http://schemas.microsoft.com/office/powerpoint/2010/main" val="327626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62788" cy="685800"/>
          </a:xfrm>
        </p:spPr>
        <p:txBody>
          <a:bodyPr/>
          <a:lstStyle/>
          <a:p>
            <a:r>
              <a:rPr lang="pt-BR" dirty="0"/>
              <a:t>OPR </a:t>
            </a:r>
            <a:r>
              <a:rPr lang="pt-BR" dirty="0" smtClean="0"/>
              <a:t>– CONTEÚDO </a:t>
            </a:r>
            <a:endParaRPr lang="pt-BR" b="1" dirty="0" smtClean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47801"/>
            <a:ext cx="7772400" cy="4648200"/>
          </a:xfrm>
        </p:spPr>
        <p:txBody>
          <a:bodyPr/>
          <a:lstStyle/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Cronograma  e orçamento do projeto;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Escopo do processo de comissionamento 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Requisitos da documentação de projeto;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Diretrizes do proprietário;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Restrições ou limitações ligadas ao local da instalação;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Requisitos do usuário;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Requisitos ocupacionais;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Requisitos de treinamento da equipe do proprietário;</a:t>
            </a:r>
          </a:p>
          <a:p>
            <a:pPr marL="623888" indent="-514350">
              <a:lnSpc>
                <a:spcPct val="150000"/>
              </a:lnSpc>
            </a:pPr>
            <a:r>
              <a:rPr lang="pt-BR" dirty="0" smtClean="0">
                <a:cs typeface="Tahoma" pitchFamily="34" charset="0"/>
              </a:rPr>
              <a:t>Requisitos de qualidade dos materiais de construção em função do </a:t>
            </a:r>
            <a:r>
              <a:rPr lang="pt-BR" dirty="0" err="1" smtClean="0">
                <a:cs typeface="Tahoma" pitchFamily="34" charset="0"/>
              </a:rPr>
              <a:t>LCC</a:t>
            </a:r>
            <a:r>
              <a:rPr lang="pt-BR" dirty="0" smtClean="0">
                <a:cs typeface="Tahoma" pitchFamily="34" charset="0"/>
              </a:rPr>
              <a:t> pré definido;</a:t>
            </a:r>
          </a:p>
        </p:txBody>
      </p:sp>
    </p:spTree>
    <p:extLst>
      <p:ext uri="{BB962C8B-B14F-4D97-AF65-F5344CB8AC3E}">
        <p14:creationId xmlns:p14="http://schemas.microsoft.com/office/powerpoint/2010/main" val="244411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781800" cy="609601"/>
          </a:xfrm>
        </p:spPr>
        <p:txBody>
          <a:bodyPr/>
          <a:lstStyle/>
          <a:p>
            <a:pPr algn="l" eaLnBrk="1" hangingPunct="1"/>
            <a:r>
              <a:rPr lang="en-GB" altLang="pt-BR" sz="3300" dirty="0" smtClean="0"/>
              <a:t>Bases de </a:t>
            </a:r>
            <a:r>
              <a:rPr lang="en-GB" altLang="pt-BR" sz="3300" dirty="0" err="1" smtClean="0"/>
              <a:t>Projeto</a:t>
            </a:r>
            <a:r>
              <a:rPr lang="en-GB" altLang="pt-BR" sz="3300" dirty="0" smtClean="0"/>
              <a:t> – (</a:t>
            </a:r>
            <a:r>
              <a:rPr lang="en-GB" altLang="pt-BR" sz="3300" dirty="0" err="1" smtClean="0"/>
              <a:t>BoD</a:t>
            </a:r>
            <a:r>
              <a:rPr lang="en-GB" altLang="pt-BR" sz="3300" dirty="0" smtClean="0"/>
              <a:t>) </a:t>
            </a:r>
            <a:endParaRPr lang="pt-BR" altLang="pt-BR" sz="33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90600"/>
            <a:ext cx="8748712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b="1" dirty="0" smtClean="0"/>
              <a:t>	</a:t>
            </a:r>
            <a:r>
              <a:rPr lang="en-US" altLang="pt-BR" sz="2800" b="1" dirty="0" err="1" smtClean="0"/>
              <a:t>BoD</a:t>
            </a:r>
            <a:r>
              <a:rPr lang="en-US" altLang="pt-BR" sz="2800" b="1" dirty="0" smtClean="0"/>
              <a:t>  é o “</a:t>
            </a:r>
            <a:r>
              <a:rPr lang="en-US" altLang="pt-BR" sz="2800" b="1" dirty="0" err="1" smtClean="0"/>
              <a:t>Fiel</a:t>
            </a:r>
            <a:r>
              <a:rPr lang="en-US" altLang="pt-BR" sz="2800" b="1" dirty="0" smtClean="0"/>
              <a:t> </a:t>
            </a:r>
            <a:r>
              <a:rPr lang="en-US" altLang="pt-BR" sz="2800" b="1" dirty="0" err="1" smtClean="0"/>
              <a:t>Escudeiro</a:t>
            </a:r>
            <a:r>
              <a:rPr lang="en-US" altLang="pt-BR" sz="2800" b="1" dirty="0" smtClean="0"/>
              <a:t>” do OPR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desenvolvido</a:t>
            </a:r>
            <a:r>
              <a:rPr lang="en-US" altLang="pt-BR" sz="2400" dirty="0" smtClean="0">
                <a:sym typeface="Wingdings" pitchFamily="2" charset="2"/>
              </a:rPr>
              <a:t> no </a:t>
            </a:r>
            <a:r>
              <a:rPr lang="en-US" altLang="pt-BR" sz="2400" dirty="0" err="1" smtClean="0">
                <a:sym typeface="Wingdings" pitchFamily="2" charset="2"/>
              </a:rPr>
              <a:t>início</a:t>
            </a:r>
            <a:r>
              <a:rPr lang="en-US" altLang="pt-BR" sz="2400" dirty="0" smtClean="0">
                <a:sym typeface="Wingdings" pitchFamily="2" charset="2"/>
              </a:rPr>
              <a:t> do </a:t>
            </a:r>
            <a:r>
              <a:rPr lang="en-US" altLang="pt-BR" sz="2400" dirty="0" err="1" smtClean="0">
                <a:sym typeface="Wingdings" pitchFamily="2" charset="2"/>
              </a:rPr>
              <a:t>projeto</a:t>
            </a:r>
            <a:r>
              <a:rPr lang="en-US" altLang="pt-BR" sz="2400" dirty="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revisado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ao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longo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todo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processo</a:t>
            </a:r>
            <a:r>
              <a:rPr lang="en-US" altLang="pt-BR" sz="2400" dirty="0" smtClean="0">
                <a:sym typeface="Wingdings" pitchFamily="2" charset="2"/>
              </a:rPr>
              <a:t> para se </a:t>
            </a:r>
            <a:r>
              <a:rPr lang="en-US" altLang="pt-BR" sz="2400" dirty="0" err="1" smtClean="0">
                <a:sym typeface="Wingdings" pitchFamily="2" charset="2"/>
              </a:rPr>
              <a:t>adequar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ao</a:t>
            </a:r>
            <a:r>
              <a:rPr lang="en-US" altLang="pt-BR" sz="2400" dirty="0" smtClean="0">
                <a:sym typeface="Wingdings" pitchFamily="2" charset="2"/>
              </a:rPr>
              <a:t> OPR.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bem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detalhado</a:t>
            </a:r>
            <a:r>
              <a:rPr lang="en-US" altLang="pt-BR" sz="2400" dirty="0" smtClean="0">
                <a:sym typeface="Wingdings" pitchFamily="2" charset="2"/>
              </a:rPr>
              <a:t> para </a:t>
            </a:r>
            <a:r>
              <a:rPr lang="en-US" altLang="pt-BR" sz="2400" dirty="0" err="1" smtClean="0">
                <a:sym typeface="Wingdings" pitchFamily="2" charset="2"/>
              </a:rPr>
              <a:t>todos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demais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participantes</a:t>
            </a:r>
            <a:r>
              <a:rPr lang="en-US" altLang="pt-BR" sz="2400" dirty="0" smtClean="0">
                <a:sym typeface="Wingdings" pitchFamily="2" charset="2"/>
              </a:rPr>
              <a:t> do </a:t>
            </a:r>
            <a:r>
              <a:rPr lang="en-US" altLang="pt-BR" sz="2400" dirty="0" err="1" smtClean="0">
                <a:sym typeface="Wingdings" pitchFamily="2" charset="2"/>
              </a:rPr>
              <a:t>processo</a:t>
            </a:r>
            <a:r>
              <a:rPr lang="en-US" altLang="pt-BR" sz="2400" dirty="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sym typeface="Wingdings" pitchFamily="2" charset="2"/>
              </a:rPr>
              <a:t>Desenvolvido</a:t>
            </a:r>
            <a:r>
              <a:rPr lang="en-US" altLang="pt-BR" sz="2400" dirty="0" smtClean="0">
                <a:sym typeface="Wingdings" pitchFamily="2" charset="2"/>
              </a:rPr>
              <a:t> pela </a:t>
            </a:r>
            <a:r>
              <a:rPr lang="en-US" altLang="pt-BR" sz="2400" dirty="0" err="1" smtClean="0">
                <a:sym typeface="Wingdings" pitchFamily="2" charset="2"/>
              </a:rPr>
              <a:t>Equipe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Projetistas</a:t>
            </a:r>
            <a:r>
              <a:rPr lang="en-US" altLang="pt-BR" sz="2400" dirty="0" smtClean="0">
                <a:sym typeface="Wingdings" pitchFamily="2" charset="2"/>
              </a:rPr>
              <a:t>: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Iluminação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Ar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Condicionado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Ventilação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Elétrica</a:t>
            </a:r>
            <a:r>
              <a:rPr lang="en-US" altLang="pt-BR" sz="2400" dirty="0" smtClean="0">
                <a:sym typeface="Wingdings" pitchFamily="2" charset="2"/>
              </a:rPr>
              <a:t>; </a:t>
            </a:r>
            <a:r>
              <a:rPr lang="en-US" altLang="pt-BR" sz="2400" dirty="0" err="1" smtClean="0">
                <a:sym typeface="Wingdings" pitchFamily="2" charset="2"/>
              </a:rPr>
              <a:t>Hidráulica</a:t>
            </a:r>
            <a:r>
              <a:rPr lang="en-US" altLang="pt-BR" sz="2400" dirty="0" smtClean="0">
                <a:sym typeface="Wingdings" pitchFamily="2" charset="2"/>
              </a:rPr>
              <a:t>; Civil</a:t>
            </a:r>
          </a:p>
        </p:txBody>
      </p:sp>
    </p:spTree>
    <p:extLst>
      <p:ext uri="{BB962C8B-B14F-4D97-AF65-F5344CB8AC3E}">
        <p14:creationId xmlns:p14="http://schemas.microsoft.com/office/powerpoint/2010/main" val="313161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97650" cy="561975"/>
          </a:xfrm>
        </p:spPr>
        <p:txBody>
          <a:bodyPr/>
          <a:lstStyle/>
          <a:p>
            <a:pPr algn="l"/>
            <a:r>
              <a:rPr lang="pt-BR" b="1" dirty="0" smtClean="0"/>
              <a:t>Comissionamento e </a:t>
            </a:r>
            <a:r>
              <a:rPr lang="pt-BR" b="1" dirty="0" err="1" smtClean="0"/>
              <a:t>BoD</a:t>
            </a:r>
            <a:endParaRPr lang="pt-BR" b="1" dirty="0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33399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Descrição de cada opção de sistema de </a:t>
            </a:r>
            <a:r>
              <a:rPr lang="pt-BR" sz="2200" dirty="0" err="1" smtClean="0"/>
              <a:t>HVAC</a:t>
            </a:r>
            <a:r>
              <a:rPr lang="pt-BR" sz="2200" dirty="0" smtClean="0"/>
              <a:t> considerada na fase de pré-projeto</a:t>
            </a:r>
            <a:r>
              <a:rPr lang="en-US" sz="2200" dirty="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A definição final do sistema de </a:t>
            </a:r>
            <a:r>
              <a:rPr lang="pt-BR" sz="2200" dirty="0" err="1" smtClean="0"/>
              <a:t>HVAC</a:t>
            </a:r>
            <a:r>
              <a:rPr lang="pt-BR" sz="2200" dirty="0" smtClean="0"/>
              <a:t> escolhido, indicando as razões pela preferência.</a:t>
            </a:r>
            <a:endParaRPr lang="en-US" sz="2200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Premissas de cálculos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Procedimentos analíticos e ferramentas de cálculos utilizados para a definição da concepção dos sistemas.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Condições ambientais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Limitações do projeto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Premissas operacionais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7199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94600" cy="723900"/>
          </a:xfrm>
        </p:spPr>
        <p:txBody>
          <a:bodyPr/>
          <a:lstStyle/>
          <a:p>
            <a:pPr algn="l"/>
            <a:r>
              <a:rPr lang="pt-BR" b="1" dirty="0" smtClean="0"/>
              <a:t>Comissionamento e </a:t>
            </a:r>
            <a:r>
              <a:rPr lang="pt-BR" b="1" dirty="0" err="1" smtClean="0"/>
              <a:t>BoD</a:t>
            </a:r>
            <a:endParaRPr lang="pt-BR" b="1" dirty="0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143001"/>
            <a:ext cx="7772400" cy="55260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Cálculos que demonstrem a evolução do projeto desde as premissas até a definição dos sistemas.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Descritivo dos sistemas identificando de que forma o projeto irá cumprir o OPR.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Descrição detalhada do sistema de automação e das lógicas de controle dos sistemas.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Normas e legislação específicas que influenciam o desenvolvimento do projeto.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dirty="0" smtClean="0"/>
              <a:t>Diretrizes e normas do proprietário que influenciam o desenvolvimento do projeto.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66363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94600" cy="723900"/>
          </a:xfrm>
        </p:spPr>
        <p:txBody>
          <a:bodyPr/>
          <a:lstStyle/>
          <a:p>
            <a:pPr algn="l"/>
            <a:r>
              <a:rPr lang="pt-BR" b="1" dirty="0" smtClean="0"/>
              <a:t>Comissionamento e </a:t>
            </a:r>
            <a:r>
              <a:rPr lang="pt-BR" b="1" dirty="0" err="1" smtClean="0"/>
              <a:t>BoD</a:t>
            </a:r>
            <a:endParaRPr lang="pt-BR" dirty="0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152525"/>
            <a:ext cx="8197850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 smtClean="0"/>
              <a:t>Demonstração do atendimento aos requisitos do OPR, incluindo a apresentação de uma matriz que identifique de que maneira os itens do OPR serão atendidos pelo projeto e como eles estão identificados nos documentos de construção.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934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pt-BR" sz="2800" dirty="0" smtClean="0"/>
              <a:t>MÉTODO – do grego </a:t>
            </a:r>
            <a:r>
              <a:rPr lang="pt-BR" sz="2800" i="1" dirty="0" err="1" smtClean="0"/>
              <a:t>methodos</a:t>
            </a:r>
            <a:r>
              <a:rPr lang="pt-BR" sz="2800" i="1" dirty="0" smtClean="0"/>
              <a:t>, </a:t>
            </a:r>
            <a:r>
              <a:rPr lang="pt-BR" sz="2800" dirty="0" smtClean="0"/>
              <a:t>“</a:t>
            </a:r>
            <a:r>
              <a:rPr lang="pt-BR" sz="2800" dirty="0" smtClean="0">
                <a:solidFill>
                  <a:srgbClr val="0000FF"/>
                </a:solidFill>
              </a:rPr>
              <a:t>caminho</a:t>
            </a:r>
            <a:r>
              <a:rPr lang="pt-BR" sz="2800" dirty="0" smtClean="0"/>
              <a:t> para chegar a um fim”</a:t>
            </a:r>
          </a:p>
          <a:p>
            <a:pPr>
              <a:lnSpc>
                <a:spcPct val="160000"/>
              </a:lnSpc>
            </a:pPr>
            <a:r>
              <a:rPr lang="pt-BR" sz="2800" dirty="0" smtClean="0"/>
              <a:t>METODOLOGIA – do grego </a:t>
            </a:r>
            <a:r>
              <a:rPr lang="pt-BR" sz="2800" i="1" dirty="0" err="1" smtClean="0"/>
              <a:t>methodos</a:t>
            </a:r>
            <a:r>
              <a:rPr lang="pt-BR" sz="2800" i="1" dirty="0" smtClean="0"/>
              <a:t> + logos, </a:t>
            </a:r>
            <a:r>
              <a:rPr lang="pt-BR" sz="2800" dirty="0" smtClean="0"/>
              <a:t>“o estudo ou conhecimento do </a:t>
            </a:r>
            <a:r>
              <a:rPr lang="pt-BR" sz="2800" dirty="0" smtClean="0">
                <a:solidFill>
                  <a:srgbClr val="0000FF"/>
                </a:solidFill>
              </a:rPr>
              <a:t>caminho</a:t>
            </a:r>
            <a:r>
              <a:rPr lang="pt-BR" sz="2800" dirty="0" smtClean="0"/>
              <a:t>”</a:t>
            </a:r>
          </a:p>
          <a:p>
            <a:pPr>
              <a:lnSpc>
                <a:spcPct val="160000"/>
              </a:lnSpc>
            </a:pPr>
            <a:r>
              <a:rPr lang="pt-BR" sz="2800" dirty="0" smtClean="0"/>
              <a:t>COMISSIONAMENTO – tradução livre do inglês </a:t>
            </a:r>
            <a:r>
              <a:rPr lang="pt-BR" sz="2800" i="1" dirty="0" err="1" smtClean="0"/>
              <a:t>commissioning</a:t>
            </a:r>
            <a:r>
              <a:rPr lang="pt-BR" sz="2800" i="1" dirty="0" smtClean="0"/>
              <a:t>, </a:t>
            </a:r>
            <a:r>
              <a:rPr lang="pt-BR" sz="2800" dirty="0" smtClean="0"/>
              <a:t>do latim </a:t>
            </a:r>
            <a:r>
              <a:rPr lang="pt-BR" sz="2800" i="1" dirty="0" err="1" smtClean="0"/>
              <a:t>committere</a:t>
            </a:r>
            <a:r>
              <a:rPr lang="pt-BR" sz="2800" i="1" dirty="0" smtClean="0"/>
              <a:t> </a:t>
            </a:r>
            <a:r>
              <a:rPr lang="pt-BR" sz="2800" dirty="0" smtClean="0"/>
              <a:t>(confiar), através de </a:t>
            </a:r>
            <a:r>
              <a:rPr lang="pt-BR" sz="2800" i="1" dirty="0" err="1" smtClean="0"/>
              <a:t>commissus</a:t>
            </a:r>
            <a:r>
              <a:rPr lang="pt-BR" sz="2800" dirty="0" smtClean="0"/>
              <a:t> e </a:t>
            </a:r>
            <a:r>
              <a:rPr lang="pt-BR" sz="2800" i="1" dirty="0" err="1" smtClean="0"/>
              <a:t>commission</a:t>
            </a:r>
            <a:r>
              <a:rPr lang="pt-BR" sz="2800" dirty="0" smtClean="0"/>
              <a:t>, (cargo ou missão de confiança); por extensão, “ato de atribuir tal cargo ou missão”; na terminologia naval, “</a:t>
            </a:r>
            <a:r>
              <a:rPr lang="pt-BR" sz="2800" dirty="0" smtClean="0">
                <a:solidFill>
                  <a:srgbClr val="0000FF"/>
                </a:solidFill>
              </a:rPr>
              <a:t>ato de </a:t>
            </a:r>
            <a:r>
              <a:rPr lang="pt-BR" sz="2800" u="sng" dirty="0" smtClean="0">
                <a:solidFill>
                  <a:srgbClr val="0000FF"/>
                </a:solidFill>
              </a:rPr>
              <a:t>entregar</a:t>
            </a:r>
            <a:r>
              <a:rPr lang="pt-BR" sz="2800" dirty="0" smtClean="0">
                <a:solidFill>
                  <a:srgbClr val="0000FF"/>
                </a:solidFill>
              </a:rPr>
              <a:t> um navio ao serviço ativo</a:t>
            </a:r>
            <a:r>
              <a:rPr lang="pt-BR" sz="2800" dirty="0" smtClean="0"/>
              <a:t>”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94600" cy="723900"/>
          </a:xfrm>
        </p:spPr>
        <p:txBody>
          <a:bodyPr/>
          <a:lstStyle/>
          <a:p>
            <a:r>
              <a:rPr lang="pt-BR" dirty="0" smtClean="0"/>
              <a:t>Conceito - 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7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398" y="1447800"/>
            <a:ext cx="7696201" cy="442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dirty="0">
                <a:solidFill>
                  <a:srgbClr val="000000"/>
                </a:solidFill>
                <a:latin typeface="+mn-lt"/>
              </a:rPr>
              <a:t>O termo </a:t>
            </a:r>
            <a:r>
              <a:rPr lang="pt-PT" sz="2800" b="1" dirty="0" smtClean="0">
                <a:solidFill>
                  <a:srgbClr val="000000"/>
                </a:solidFill>
                <a:latin typeface="+mn-lt"/>
              </a:rPr>
              <a:t>Comissionamento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 vem da construção naval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. Um navio </a:t>
            </a:r>
            <a:r>
              <a:rPr lang="pt-PT" sz="2800" b="1" dirty="0" smtClean="0">
                <a:solidFill>
                  <a:srgbClr val="000000"/>
                </a:solidFill>
                <a:latin typeface="+mn-lt"/>
              </a:rPr>
              <a:t>comissionado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é 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um navio considerado 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pronto para o serviço. </a:t>
            </a:r>
            <a:endParaRPr lang="pt-PT" sz="2800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Antes 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de 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ser agraciado 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com este título, no entanto, um 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navio deve passar vários </a:t>
            </a:r>
            <a:r>
              <a:rPr lang="pt-PT" sz="2800" dirty="0">
                <a:solidFill>
                  <a:srgbClr val="000000"/>
                </a:solidFill>
                <a:latin typeface="+mn-lt"/>
              </a:rPr>
              <a:t>marcos. </a:t>
            </a:r>
            <a:endParaRPr lang="pt-BR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641350" y="371475"/>
            <a:ext cx="7594600" cy="723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smtClean="0"/>
              <a:t>Conceito - 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19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1752600"/>
            <a:ext cx="8534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O equipamento é instalado e testado, os problemas são identificados e corrigidos, e a tripulação potencial é amplamente </a:t>
            </a:r>
            <a:r>
              <a:rPr lang="pt-PT" sz="2800" b="1" dirty="0" smtClean="0">
                <a:solidFill>
                  <a:srgbClr val="000000"/>
                </a:solidFill>
                <a:latin typeface="+mn-lt"/>
              </a:rPr>
              <a:t>treinada</a:t>
            </a: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dirty="0" smtClean="0">
                <a:solidFill>
                  <a:srgbClr val="000000"/>
                </a:solidFill>
                <a:latin typeface="+mn-lt"/>
              </a:rPr>
              <a:t>Um navio comissionado é aquele cujos materiais, sistemas e equipe tenham passado, com êxito, por um profundo processo de garantia de qualidade.</a:t>
            </a:r>
            <a:endParaRPr lang="pt-BR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641350" y="371475"/>
            <a:ext cx="7594600" cy="723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smtClean="0"/>
              <a:t>Conceito - 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65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pt-BR" sz="2800" dirty="0" smtClean="0"/>
              <a:t>METODOLOGIA DE COMISSIONAMENTO</a:t>
            </a:r>
          </a:p>
          <a:p>
            <a:pPr algn="ctr">
              <a:lnSpc>
                <a:spcPct val="125000"/>
              </a:lnSpc>
              <a:spcBef>
                <a:spcPct val="10000"/>
              </a:spcBef>
              <a:buFont typeface="Wingdings" pitchFamily="2" charset="2"/>
              <a:buNone/>
            </a:pPr>
            <a:endParaRPr lang="pt-BR" sz="2800" dirty="0" smtClean="0"/>
          </a:p>
          <a:p>
            <a:pPr algn="ctr">
              <a:lnSpc>
                <a:spcPct val="12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pt-BR" sz="2800" dirty="0" smtClean="0"/>
              <a:t>“</a:t>
            </a:r>
            <a:r>
              <a:rPr lang="pt-BR" sz="2800" i="1" dirty="0" smtClean="0"/>
              <a:t>O conhecimento do </a:t>
            </a:r>
            <a:r>
              <a:rPr lang="pt-BR" sz="2800" i="1" dirty="0" smtClean="0">
                <a:solidFill>
                  <a:srgbClr val="0000FF"/>
                </a:solidFill>
              </a:rPr>
              <a:t>caminho</a:t>
            </a:r>
            <a:r>
              <a:rPr lang="pt-BR" sz="2800" i="1" dirty="0" smtClean="0"/>
              <a:t> para </a:t>
            </a:r>
            <a:r>
              <a:rPr lang="pt-BR" sz="2800" i="1" u="sng" dirty="0" smtClean="0"/>
              <a:t>entregar</a:t>
            </a:r>
            <a:r>
              <a:rPr lang="pt-BR" sz="2800" i="1" dirty="0" smtClean="0"/>
              <a:t> uma instalação ao serviço ativo.</a:t>
            </a:r>
            <a:r>
              <a:rPr lang="pt-BR" sz="2800" dirty="0" smtClean="0"/>
              <a:t>”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154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Comissionamento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BC4AAFA-F10F-4D4B-BEBF-78FC1B996A1B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71868" y="1285860"/>
            <a:ext cx="535785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0" dirty="0" smtClean="0">
                <a:latin typeface="+mn-lt"/>
              </a:rPr>
              <a:t>É prepará-lo para a sua missão, assegurando que todos os seus equipamentos estão operacionais e que todo o necessário para a viagem está disponível a bordo antes da partida. </a:t>
            </a:r>
            <a:endParaRPr lang="pt-BR" sz="3000" dirty="0">
              <a:latin typeface="+mn-lt"/>
            </a:endParaRPr>
          </a:p>
        </p:txBody>
      </p:sp>
      <p:pic>
        <p:nvPicPr>
          <p:cNvPr id="3074" name="Picture 2" descr="C:\Documents and Settings\mauricio\Meus documentos\Minhas imagens\carav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54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32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/>
              <a:t>Alinhando Conceitos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defTabSz="855663">
              <a:spcBef>
                <a:spcPct val="50000"/>
              </a:spcBef>
            </a:pPr>
            <a:r>
              <a:rPr lang="pt-BR" sz="2000" b="1" dirty="0" smtClean="0">
                <a:latin typeface="Helvetica" charset="0"/>
              </a:rPr>
              <a:t>PROJETO:</a:t>
            </a:r>
          </a:p>
          <a:p>
            <a:pPr lvl="1" defTabSz="855663">
              <a:spcBef>
                <a:spcPct val="50000"/>
              </a:spcBef>
            </a:pPr>
            <a:r>
              <a:rPr lang="pt-BR" sz="2000" dirty="0" smtClean="0">
                <a:latin typeface="Helvetica" charset="0"/>
              </a:rPr>
              <a:t>“Processo único, consistindo de um grupo de atividades coordenadas e controladas com datas para início e término, empreendido para alcance de um objetivo conforme </a:t>
            </a:r>
            <a:r>
              <a:rPr lang="pt-BR" sz="2800" dirty="0" smtClean="0">
                <a:latin typeface="Helvetica" charset="0"/>
              </a:rPr>
              <a:t>requisitos específicos</a:t>
            </a:r>
            <a:r>
              <a:rPr lang="pt-BR" sz="2000" dirty="0" smtClean="0">
                <a:latin typeface="Helvetica" charset="0"/>
              </a:rPr>
              <a:t>, incluindo limitações de tempo, custo e recursos.”                         						</a:t>
            </a:r>
            <a:r>
              <a:rPr lang="pt-BR" sz="2000" b="1" i="1" dirty="0" smtClean="0">
                <a:latin typeface="Helvetica" charset="0"/>
              </a:rPr>
              <a:t>NBR 10006</a:t>
            </a:r>
          </a:p>
          <a:p>
            <a:pPr lvl="1" algn="just" defTabSz="855663">
              <a:spcBef>
                <a:spcPct val="50000"/>
              </a:spcBef>
            </a:pPr>
            <a:endParaRPr lang="pt-BR" sz="2000" b="1" i="1" dirty="0" smtClean="0">
              <a:latin typeface="Helvetica" charset="0"/>
            </a:endParaRPr>
          </a:p>
          <a:p>
            <a:pPr lvl="1" algn="just" defTabSz="855663">
              <a:spcBef>
                <a:spcPct val="50000"/>
              </a:spcBef>
            </a:pPr>
            <a:endParaRPr lang="pt-BR" sz="2000" b="1" i="1" dirty="0" smtClean="0">
              <a:latin typeface="Helvetica" charset="0"/>
            </a:endParaRPr>
          </a:p>
          <a:p>
            <a:pPr lvl="1" defTabSz="855663">
              <a:lnSpc>
                <a:spcPct val="90000"/>
              </a:lnSpc>
            </a:pPr>
            <a:r>
              <a:rPr lang="pt-BR" sz="2000" dirty="0" smtClean="0">
                <a:latin typeface="Helvetica" charset="0"/>
              </a:rPr>
              <a:t>“Um </a:t>
            </a:r>
            <a:r>
              <a:rPr lang="pt-BR" sz="2000" b="1" dirty="0" smtClean="0">
                <a:solidFill>
                  <a:srgbClr val="FF0000"/>
                </a:solidFill>
                <a:latin typeface="Helvetica" charset="0"/>
              </a:rPr>
              <a:t>empreendimento</a:t>
            </a:r>
            <a:r>
              <a:rPr lang="pt-BR" sz="2000" dirty="0" smtClean="0">
                <a:latin typeface="Helvetica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Helvetica" charset="0"/>
              </a:rPr>
              <a:t>temporário</a:t>
            </a:r>
            <a:r>
              <a:rPr lang="pt-BR" sz="2000" dirty="0" smtClean="0">
                <a:latin typeface="Helvetica" charset="0"/>
              </a:rPr>
              <a:t>, com objetivo de criar um produto, serviço ou </a:t>
            </a:r>
            <a:r>
              <a:rPr lang="pt-BR" sz="2000" b="1" dirty="0" smtClean="0">
                <a:solidFill>
                  <a:srgbClr val="FF0000"/>
                </a:solidFill>
                <a:latin typeface="Helvetica" charset="0"/>
              </a:rPr>
              <a:t>resultado</a:t>
            </a:r>
            <a:r>
              <a:rPr lang="pt-BR" sz="2000" dirty="0" smtClean="0">
                <a:latin typeface="Helvetica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Helvetica" charset="0"/>
              </a:rPr>
              <a:t>único</a:t>
            </a:r>
            <a:r>
              <a:rPr lang="pt-BR" sz="2000" dirty="0" smtClean="0">
                <a:latin typeface="Helvetica" charset="0"/>
              </a:rPr>
              <a:t>.”</a:t>
            </a:r>
            <a:endParaRPr lang="pt-BR" sz="2000" b="1" dirty="0" smtClean="0">
              <a:latin typeface="Helvetica" charset="0"/>
            </a:endParaRPr>
          </a:p>
          <a:p>
            <a:pPr lvl="1" algn="r" defTabSz="855663">
              <a:lnSpc>
                <a:spcPct val="90000"/>
              </a:lnSpc>
            </a:pPr>
            <a:r>
              <a:rPr lang="pt-BR" sz="2000" b="1" i="1" dirty="0" smtClean="0">
                <a:latin typeface="Helvetica" charset="0"/>
              </a:rPr>
              <a:t>PMI / PMBOK, 2004</a:t>
            </a:r>
          </a:p>
        </p:txBody>
      </p:sp>
    </p:spTree>
    <p:extLst>
      <p:ext uri="{BB962C8B-B14F-4D97-AF65-F5344CB8AC3E}">
        <p14:creationId xmlns:p14="http://schemas.microsoft.com/office/powerpoint/2010/main" val="114106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1350" y="1295400"/>
            <a:ext cx="8502650" cy="4376738"/>
          </a:xfrm>
        </p:spPr>
        <p:txBody>
          <a:bodyPr>
            <a:noAutofit/>
          </a:bodyPr>
          <a:lstStyle/>
          <a:p>
            <a:pPr marL="177800" indent="354013">
              <a:lnSpc>
                <a:spcPct val="150000"/>
              </a:lnSpc>
              <a:buNone/>
            </a:pPr>
            <a:r>
              <a:rPr lang="pt-BR" sz="2800" dirty="0" smtClean="0"/>
              <a:t>O Comissionamento implementa um processo, focado na qualidade, para </a:t>
            </a:r>
            <a:r>
              <a:rPr lang="pt-BR" sz="2800" b="1" dirty="0" smtClean="0"/>
              <a:t>verificar e documentar </a:t>
            </a:r>
            <a:r>
              <a:rPr lang="pt-BR" sz="2800" dirty="0" smtClean="0"/>
              <a:t>que o desempenho de instalações, sistemas e conjuntos </a:t>
            </a:r>
            <a:r>
              <a:rPr lang="pt-BR" sz="2800" b="1" dirty="0" smtClean="0"/>
              <a:t>satisfazem os objetivos e critérios definidos</a:t>
            </a:r>
            <a:r>
              <a:rPr lang="pt-BR" sz="2800" dirty="0" smtClean="0"/>
              <a:t> nos Requisitos de Projeto do Proprietário (Intenção do Projeto ou Especificação de Requisitos do Usuário).</a:t>
            </a:r>
          </a:p>
          <a:p>
            <a:pPr marL="177800" indent="354013">
              <a:lnSpc>
                <a:spcPct val="150000"/>
              </a:lnSpc>
              <a:buNone/>
            </a:pPr>
            <a:r>
              <a:rPr lang="en-US" sz="2800" b="1" dirty="0" smtClean="0"/>
              <a:t>2007 </a:t>
            </a:r>
            <a:r>
              <a:rPr lang="en-US" sz="2800" b="1" dirty="0" err="1" smtClean="0"/>
              <a:t>ASHRAE</a:t>
            </a:r>
            <a:r>
              <a:rPr lang="en-US" sz="2800" b="1" dirty="0" smtClean="0"/>
              <a:t> HANDBOOK</a:t>
            </a: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42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/>
          </a:bodyPr>
          <a:lstStyle/>
          <a:p>
            <a:pPr marL="177800" indent="354013">
              <a:lnSpc>
                <a:spcPct val="160000"/>
              </a:lnSpc>
              <a:buNone/>
            </a:pPr>
            <a:r>
              <a:rPr lang="pt-BR" sz="2400" dirty="0" smtClean="0"/>
              <a:t>Comissionamento é uma abordagem de Engenharia bem planejada, documentada e gerenciada para </a:t>
            </a:r>
            <a:r>
              <a:rPr lang="pt-BR" sz="2400" b="1" dirty="0" smtClean="0"/>
              <a:t>partida e transferência </a:t>
            </a:r>
            <a:r>
              <a:rPr lang="pt-BR" sz="2400" dirty="0" smtClean="0"/>
              <a:t>de sistemas e equipamentos para o usuário final (operação), que resulta em um </a:t>
            </a:r>
            <a:r>
              <a:rPr lang="pt-BR" sz="2400" b="1" dirty="0" smtClean="0"/>
              <a:t>ambiente funcional seguro</a:t>
            </a:r>
            <a:r>
              <a:rPr lang="pt-BR" sz="2400" dirty="0" smtClean="0"/>
              <a:t>, que </a:t>
            </a:r>
            <a:r>
              <a:rPr lang="pt-BR" sz="2400" b="1" dirty="0" smtClean="0"/>
              <a:t>atende aos requisitos </a:t>
            </a:r>
            <a:r>
              <a:rPr lang="pt-BR" sz="2400" dirty="0" smtClean="0"/>
              <a:t>estabelecidos no projeto (design) </a:t>
            </a:r>
            <a:r>
              <a:rPr lang="pt-BR" sz="2400" b="1" dirty="0" smtClean="0"/>
              <a:t>e as expectativas </a:t>
            </a:r>
            <a:r>
              <a:rPr lang="pt-BR" sz="2400" dirty="0" smtClean="0"/>
              <a:t>dos envolvidos (</a:t>
            </a:r>
            <a:r>
              <a:rPr lang="pt-BR" sz="2400" dirty="0" err="1" smtClean="0"/>
              <a:t>stakeholders</a:t>
            </a:r>
            <a:r>
              <a:rPr lang="pt-BR" sz="2400" dirty="0" smtClean="0"/>
              <a:t>)</a:t>
            </a:r>
          </a:p>
          <a:p>
            <a:pPr marL="177800" indent="354013">
              <a:lnSpc>
                <a:spcPct val="160000"/>
              </a:lnSpc>
              <a:buNone/>
            </a:pPr>
            <a:r>
              <a:rPr lang="pt-BR" sz="2400" b="1" dirty="0" err="1" smtClean="0"/>
              <a:t>ISPE</a:t>
            </a:r>
            <a:r>
              <a:rPr lang="pt-BR" sz="2400" dirty="0" smtClean="0"/>
              <a:t> – </a:t>
            </a:r>
            <a:r>
              <a:rPr lang="pt-BR" sz="2400" dirty="0" err="1" smtClean="0"/>
              <a:t>Commissioning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Qualification</a:t>
            </a:r>
            <a:r>
              <a:rPr lang="pt-BR" sz="2400" dirty="0" smtClean="0"/>
              <a:t> volume 5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56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Autofit/>
          </a:bodyPr>
          <a:lstStyle/>
          <a:p>
            <a:pPr marL="95250" indent="436563">
              <a:lnSpc>
                <a:spcPct val="150000"/>
              </a:lnSpc>
              <a:buNone/>
            </a:pPr>
            <a:r>
              <a:rPr lang="pt-P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Comissionamento é o processo de assegurar que os sistemas e componentes de uma edificação ou unidade insustrial sejam </a:t>
            </a:r>
            <a:r>
              <a:rPr lang="pt-P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projetados, instalados, testados, operados e mantidos de acordo com as necessidades e requisitos operacionais do proprietário</a:t>
            </a:r>
            <a:r>
              <a:rPr lang="pt-P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 comissionamento pode ser aplicado tanto a </a:t>
            </a:r>
            <a:r>
              <a:rPr lang="pt-P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novos empreendimentos quanto a unidades e sistemas existentes </a:t>
            </a:r>
            <a:r>
              <a:rPr lang="pt-P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processo de expamsão, modernização ou ajuste.</a:t>
            </a:r>
          </a:p>
          <a:p>
            <a:pPr marL="95250" indent="436563">
              <a:lnSpc>
                <a:spcPct val="150000"/>
              </a:lnSpc>
              <a:buNone/>
            </a:pPr>
            <a:r>
              <a:rPr lang="pt-P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Wikipedia, a enciclopédia livre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248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11188" y="1773238"/>
            <a:ext cx="8215312" cy="18716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10C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3600" b="1" kern="0" dirty="0" err="1">
                <a:solidFill>
                  <a:srgbClr val="010C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Processo</a:t>
            </a:r>
            <a:r>
              <a:rPr lang="en-US" sz="3600" b="1" kern="0" dirty="0">
                <a:solidFill>
                  <a:srgbClr val="010C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Comissionamento </a:t>
            </a:r>
            <a:r>
              <a:rPr lang="en-US" sz="3600" b="1" kern="0" dirty="0" err="1">
                <a:solidFill>
                  <a:srgbClr val="010C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ASHRAE</a:t>
            </a:r>
            <a:r>
              <a:rPr lang="en-US" sz="3600" b="1" kern="0" dirty="0">
                <a:solidFill>
                  <a:srgbClr val="010C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Guideline 0 - 2005</a:t>
            </a:r>
            <a:endParaRPr lang="pt-BR" sz="3600" b="1" kern="0" baseline="30000" dirty="0">
              <a:solidFill>
                <a:srgbClr val="010C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8313" y="5229225"/>
            <a:ext cx="8207375" cy="85725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en-GB" sz="1800" b="1" kern="0" dirty="0">
              <a:solidFill>
                <a:srgbClr val="010C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0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700213"/>
            <a:ext cx="4016375" cy="42497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900" b="1" dirty="0" smtClean="0"/>
              <a:t>	</a:t>
            </a:r>
            <a:r>
              <a:rPr lang="en-US" sz="2900" dirty="0" err="1" smtClean="0"/>
              <a:t>Apresentar</a:t>
            </a:r>
            <a:r>
              <a:rPr lang="en-US" sz="2900" dirty="0" smtClean="0"/>
              <a:t> </a:t>
            </a:r>
            <a:r>
              <a:rPr lang="en-US" sz="2900" dirty="0" err="1" smtClean="0"/>
              <a:t>os</a:t>
            </a:r>
            <a:r>
              <a:rPr lang="en-US" sz="2900" dirty="0" smtClean="0"/>
              <a:t> </a:t>
            </a:r>
            <a:r>
              <a:rPr lang="en-US" sz="2900" dirty="0" err="1" smtClean="0"/>
              <a:t>conceitos</a:t>
            </a:r>
            <a:r>
              <a:rPr lang="en-US" sz="2900" dirty="0" smtClean="0"/>
              <a:t> </a:t>
            </a:r>
            <a:r>
              <a:rPr lang="en-US" sz="2900" dirty="0" err="1" smtClean="0"/>
              <a:t>descritos</a:t>
            </a:r>
            <a:r>
              <a:rPr lang="en-US" sz="2900" dirty="0" smtClean="0"/>
              <a:t> no ASHRAE Guideline 0 – 2005.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2900" b="1" dirty="0" smtClean="0"/>
              <a:t> “THE COMMISSIONING PROCESS”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87"/>
            <a:ext cx="4876800" cy="67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399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/>
              <a:t>HISTÓRICO: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smtClean="0"/>
              <a:t>Em 1982 a ASHRAE montou um comitê que tinha por objetivo documentar as boas práticas que conduziam a entrega de projetos de acordo com os requisitos do Proprietário;</a:t>
            </a:r>
          </a:p>
          <a:p>
            <a:pPr>
              <a:lnSpc>
                <a:spcPct val="150000"/>
              </a:lnSpc>
            </a:pPr>
            <a:r>
              <a:rPr lang="pt-BR" sz="2400" smtClean="0"/>
              <a:t>Em 1989 foi publicado o Commissioning Guideline que foi revisado em 1996;</a:t>
            </a:r>
          </a:p>
        </p:txBody>
      </p:sp>
    </p:spTree>
    <p:extLst>
      <p:ext uri="{BB962C8B-B14F-4D97-AF65-F5344CB8AC3E}">
        <p14:creationId xmlns:p14="http://schemas.microsoft.com/office/powerpoint/2010/main" val="321000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/>
              <a:t>HISTÓRICO:</a:t>
            </a:r>
            <a:endParaRPr lang="pt-BR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676400"/>
            <a:ext cx="7816850" cy="39957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Esta versão, de 2005, é o resultado da experiência em projetos que atenderam aos requisitos do proprietário, dos ocupantes, usuários de processos e de operação com um alto nível de satisfação, </a:t>
            </a:r>
            <a:r>
              <a:rPr lang="pt-BR" sz="2400" b="1" dirty="0" smtClean="0">
                <a:solidFill>
                  <a:srgbClr val="FF0000"/>
                </a:solidFill>
              </a:rPr>
              <a:t>o que resultou em uma redução de custo para a entrega do projeto.</a:t>
            </a:r>
            <a:endParaRPr 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3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7902575" cy="1143000"/>
          </a:xfrm>
        </p:spPr>
        <p:txBody>
          <a:bodyPr/>
          <a:lstStyle/>
          <a:p>
            <a:pPr algn="l"/>
            <a:r>
              <a:rPr lang="pt-BR" b="1" dirty="0" smtClean="0"/>
              <a:t>Estrutura do Conhecimento de Comissionamento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57812"/>
              </p:ext>
            </p:extLst>
          </p:nvPr>
        </p:nvGraphicFramePr>
        <p:xfrm>
          <a:off x="251520" y="1371600"/>
          <a:ext cx="8740080" cy="51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94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533400" y="32084"/>
            <a:ext cx="6781800" cy="1143000"/>
          </a:xfrm>
        </p:spPr>
        <p:txBody>
          <a:bodyPr/>
          <a:lstStyle/>
          <a:p>
            <a:pPr algn="l"/>
            <a:r>
              <a:rPr lang="pt-BR" b="1" dirty="0" smtClean="0"/>
              <a:t>Estrutura do Conhecimento de Comissionamento</a:t>
            </a:r>
            <a:endParaRPr lang="pt-BR" dirty="0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676400"/>
            <a:ext cx="8502650" cy="39957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err="1" smtClean="0"/>
              <a:t>Guidelines</a:t>
            </a:r>
            <a:r>
              <a:rPr lang="pt-BR" sz="2400" dirty="0" smtClean="0"/>
              <a:t> de Comissionamento em preparação:</a:t>
            </a:r>
          </a:p>
          <a:p>
            <a:pPr lvl="1">
              <a:lnSpc>
                <a:spcPct val="150000"/>
              </a:lnSpc>
            </a:pPr>
            <a:r>
              <a:rPr lang="pt-BR" sz="2400" dirty="0" err="1" smtClean="0"/>
              <a:t>Guideline</a:t>
            </a:r>
            <a:r>
              <a:rPr lang="pt-BR" sz="2400" dirty="0" smtClean="0"/>
              <a:t> Y Iluminação (IESNA);</a:t>
            </a:r>
          </a:p>
          <a:p>
            <a:pPr lvl="1">
              <a:lnSpc>
                <a:spcPct val="150000"/>
              </a:lnSpc>
            </a:pPr>
            <a:r>
              <a:rPr lang="pt-BR" sz="2400" dirty="0" err="1" smtClean="0"/>
              <a:t>Guideline</a:t>
            </a:r>
            <a:r>
              <a:rPr lang="pt-BR" sz="2400" dirty="0" smtClean="0"/>
              <a:t> 1.2 HVAC existentes (ASHRAE);</a:t>
            </a:r>
          </a:p>
          <a:p>
            <a:pPr lvl="1">
              <a:lnSpc>
                <a:spcPct val="150000"/>
              </a:lnSpc>
            </a:pPr>
            <a:r>
              <a:rPr lang="pt-BR" sz="2400" dirty="0" err="1" smtClean="0"/>
              <a:t>Guideline</a:t>
            </a:r>
            <a:r>
              <a:rPr lang="pt-BR" sz="2400" dirty="0" smtClean="0"/>
              <a:t> 1.3 Treinamento de operação (ASHRAE) 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Esta apresentação foca o ASHRAE </a:t>
            </a:r>
            <a:r>
              <a:rPr lang="pt-BR" sz="2400" dirty="0" err="1" smtClean="0"/>
              <a:t>Guideline</a:t>
            </a:r>
            <a:r>
              <a:rPr lang="pt-BR" sz="2400" dirty="0" smtClean="0"/>
              <a:t> 0 - 2005</a:t>
            </a:r>
          </a:p>
          <a:p>
            <a:pPr lvl="1">
              <a:lnSpc>
                <a:spcPct val="150000"/>
              </a:lnSpc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93407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673850" cy="723900"/>
          </a:xfrm>
        </p:spPr>
        <p:txBody>
          <a:bodyPr/>
          <a:lstStyle/>
          <a:p>
            <a:pPr algn="l"/>
            <a:r>
              <a:rPr lang="pt-BR" b="1" dirty="0" smtClean="0"/>
              <a:t>ATIVIDADES DE COMISSIONAMENTO </a:t>
            </a: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62062"/>
              </p:ext>
            </p:extLst>
          </p:nvPr>
        </p:nvGraphicFramePr>
        <p:xfrm>
          <a:off x="457200" y="1676400"/>
          <a:ext cx="856056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82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Fases do Projeto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50082"/>
              </p:ext>
            </p:extLst>
          </p:nvPr>
        </p:nvGraphicFramePr>
        <p:xfrm>
          <a:off x="457200" y="1981200"/>
          <a:ext cx="85072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4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solidFill>
                  <a:srgbClr val="FF0000"/>
                </a:solidFill>
              </a:rPr>
              <a:t>FASE DE PRÉ DESENHO E ESPECIFICAÇÕES 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É a fase em que o OPR é desenvolvido e definido;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escopo e o Budget de comissionamento são identificados;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Desenvolve-se o Plano de Comissionamento inicial;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Aprovação das atividades do processo de Comissionamento;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Revisa e verifica a lista de Lições aprendidas de outros projetos.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27887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solidFill>
                  <a:srgbClr val="009900"/>
                </a:solidFill>
              </a:rPr>
              <a:t>FASE DE DESENHO E ESPECIFICAÇÕES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371600"/>
            <a:ext cx="7893050" cy="4300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 smtClean="0"/>
              <a:t>Nesta fase os requisitos definidos no OPR são traduzidos em documentos e especificações para construção do Projeto.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As atividades de comissionamento devem incluir: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Verificação do documento </a:t>
            </a:r>
            <a:r>
              <a:rPr lang="pt-BR" sz="2000" dirty="0" err="1" smtClean="0"/>
              <a:t>BoD</a:t>
            </a:r>
            <a:r>
              <a:rPr lang="pt-BR" sz="2000" dirty="0" smtClean="0"/>
              <a:t> (Bases </a:t>
            </a:r>
            <a:r>
              <a:rPr lang="pt-BR" sz="2000" dirty="0" err="1" smtClean="0"/>
              <a:t>of</a:t>
            </a:r>
            <a:r>
              <a:rPr lang="pt-BR" sz="2000" dirty="0" smtClean="0"/>
              <a:t> Design);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Atualizar o Plano de Comissionamento;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Desenvolver os requerimentos de Comissionamento que serão inseridos nas especificações para construção;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Avaliar o projeto quanto a sua funcionalidade, sequencia de operação e manutenabilidade (Comissionamento de projeto)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87605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>
                <a:solidFill>
                  <a:srgbClr val="009900"/>
                </a:solidFill>
              </a:rPr>
              <a:t>FASE DE DESENHO E ESPECIFICAÇÕES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152525"/>
            <a:ext cx="7893050" cy="451961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sz="2400" dirty="0" smtClean="0"/>
              <a:t>Desenvolver a lista de verificação da construção e montagem;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Definir o escopo e o formato do Manual da instalação;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Definir os requerimentos de treinamento;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Aceitação das atividades de comissionamento desta fase.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6223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94600" cy="7239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FASE DE CONSTRUÇÃO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No final desta fase os sistemas e seus componentes deverão estar serão instalados, inspecionados e testados sendo que os resultados devem estar de acordo com o OPR.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As atividades de comissionamento são: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Atualização do OPR;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Atualização do Plano de Comissionamento;</a:t>
            </a:r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16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94600" cy="7239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FASE DE CONSTRUÇÃO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43000"/>
            <a:ext cx="8964488" cy="49530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sz="2400" dirty="0" smtClean="0"/>
              <a:t>Verificar se os documentos executivos atendem ao OPR;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Desenvolvimento de Planos de teste;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Verificação dos sistemas e montagens estão de acordo com o OPR;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Entrega do Manual do Sistema;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Verificação do treinamento da equipe de operação e manutenção;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Aceitação das atividades de comissionamento desta fase.</a:t>
            </a:r>
          </a:p>
        </p:txBody>
      </p:sp>
    </p:spTree>
    <p:extLst>
      <p:ext uri="{BB962C8B-B14F-4D97-AF65-F5344CB8AC3E}">
        <p14:creationId xmlns:p14="http://schemas.microsoft.com/office/powerpoint/2010/main" val="344388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152400"/>
            <a:ext cx="6673850" cy="942975"/>
          </a:xfrm>
        </p:spPr>
        <p:txBody>
          <a:bodyPr/>
          <a:lstStyle/>
          <a:p>
            <a:pPr algn="l"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FASE DE OCUPAÇÃO E OPERAÇÃO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524000"/>
            <a:ext cx="827868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Durante esta fase ocorre a entrega final do Projeto.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Comissionamento desta fase deve continuar até, pelo menos, o termino do período de garantia contratual.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Entre as atividades de comissionamento temos: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 Utilizar o conhecimento da autoridade de comissionamento para minimizar os chamados de fornecedores (redução de custo);</a:t>
            </a:r>
          </a:p>
        </p:txBody>
      </p:sp>
    </p:spTree>
    <p:extLst>
      <p:ext uri="{BB962C8B-B14F-4D97-AF65-F5344CB8AC3E}">
        <p14:creationId xmlns:p14="http://schemas.microsoft.com/office/powerpoint/2010/main" val="319449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673850" cy="723900"/>
          </a:xfrm>
        </p:spPr>
        <p:txBody>
          <a:bodyPr/>
          <a:lstStyle/>
          <a:p>
            <a:pPr algn="l"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FASE DE OCUPAÇÃO E OPERAÇÃO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pt-BR" sz="2400" dirty="0" smtClean="0"/>
              <a:t>Auxiliar na elaboração de um guia prático para operação e manutenção dos sistemas e componentes instalados;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Completar os testes sazonais;</a:t>
            </a:r>
          </a:p>
          <a:p>
            <a:pPr lvl="1">
              <a:lnSpc>
                <a:spcPct val="150000"/>
              </a:lnSpc>
            </a:pPr>
            <a:r>
              <a:rPr lang="pt-BR" sz="3200" dirty="0" smtClean="0"/>
              <a:t>Documentar as lições aprendidas deste Projeto;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Aceitação das atividades de comissionamento desta fase.</a:t>
            </a:r>
          </a:p>
        </p:txBody>
      </p:sp>
    </p:spTree>
    <p:extLst>
      <p:ext uri="{BB962C8B-B14F-4D97-AF65-F5344CB8AC3E}">
        <p14:creationId xmlns:p14="http://schemas.microsoft.com/office/powerpoint/2010/main" val="77607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724775" cy="733425"/>
          </a:xfrm>
        </p:spPr>
        <p:txBody>
          <a:bodyPr/>
          <a:lstStyle/>
          <a:p>
            <a:pPr algn="l" eaLnBrk="1" hangingPunct="1"/>
            <a:r>
              <a:rPr lang="en-GB" altLang="pt-BR" sz="3300" dirty="0" err="1" smtClean="0"/>
              <a:t>Estrutura</a:t>
            </a:r>
            <a:r>
              <a:rPr lang="en-GB" altLang="pt-BR" sz="3300" dirty="0" smtClean="0"/>
              <a:t> do </a:t>
            </a:r>
            <a:r>
              <a:rPr lang="en-GB" altLang="pt-BR" sz="3300" dirty="0" err="1" smtClean="0"/>
              <a:t>Projeto</a:t>
            </a:r>
            <a:r>
              <a:rPr lang="en-GB" altLang="pt-BR" sz="3300" dirty="0" smtClean="0"/>
              <a:t> no LEED</a:t>
            </a:r>
            <a:r>
              <a:rPr lang="en-US" altLang="pt-BR" sz="3300" baseline="30000" dirty="0" smtClean="0"/>
              <a:t>®</a:t>
            </a:r>
            <a:r>
              <a:rPr lang="en-GB" altLang="pt-BR" sz="3300" dirty="0" smtClean="0"/>
              <a:t> </a:t>
            </a:r>
            <a:endParaRPr lang="pt-BR" altLang="pt-BR" sz="33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147050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Requisitos</a:t>
            </a:r>
            <a:r>
              <a:rPr lang="en-US" altLang="pt-BR" sz="2800" dirty="0" smtClean="0">
                <a:sym typeface="Wingdings" pitchFamily="2" charset="2"/>
              </a:rPr>
              <a:t> de </a:t>
            </a:r>
            <a:r>
              <a:rPr lang="en-US" altLang="pt-BR" sz="2800" dirty="0" err="1" smtClean="0">
                <a:sym typeface="Wingdings" pitchFamily="2" charset="2"/>
              </a:rPr>
              <a:t>Projeto</a:t>
            </a:r>
            <a:r>
              <a:rPr lang="en-US" altLang="pt-BR" sz="2800" dirty="0" smtClean="0">
                <a:sym typeface="Wingdings" pitchFamily="2" charset="2"/>
              </a:rPr>
              <a:t> do </a:t>
            </a:r>
            <a:r>
              <a:rPr lang="en-US" altLang="pt-BR" sz="2800" dirty="0" err="1" smtClean="0">
                <a:sym typeface="Wingdings" pitchFamily="2" charset="2"/>
              </a:rPr>
              <a:t>Proprietário</a:t>
            </a:r>
            <a:r>
              <a:rPr lang="en-US" altLang="pt-BR" sz="2800" dirty="0" smtClean="0">
                <a:sym typeface="Wingdings" pitchFamily="2" charset="2"/>
              </a:rPr>
              <a:t> - OPR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Comissionamento</a:t>
            </a:r>
            <a:r>
              <a:rPr lang="en-US" altLang="pt-BR" sz="2800" dirty="0" smtClean="0">
                <a:sym typeface="Wingdings" pitchFamily="2" charset="2"/>
              </a:rPr>
              <a:t> - </a:t>
            </a:r>
            <a:r>
              <a:rPr lang="en-US" altLang="pt-BR" sz="2800" dirty="0" err="1" smtClean="0">
                <a:sym typeface="Wingdings" pitchFamily="2" charset="2"/>
              </a:rPr>
              <a:t>Desde</a:t>
            </a:r>
            <a:r>
              <a:rPr lang="en-US" altLang="pt-BR" sz="2800" dirty="0" smtClean="0">
                <a:sym typeface="Wingdings" pitchFamily="2" charset="2"/>
              </a:rPr>
              <a:t> o </a:t>
            </a:r>
            <a:r>
              <a:rPr lang="en-US" altLang="pt-BR" sz="2800" dirty="0" err="1" smtClean="0">
                <a:sym typeface="Wingdings" pitchFamily="2" charset="2"/>
              </a:rPr>
              <a:t>Pré-Projeto</a:t>
            </a:r>
            <a:r>
              <a:rPr lang="en-US" altLang="pt-BR" sz="2800" dirty="0" smtClean="0">
                <a:sym typeface="Wingdings" pitchFamily="2" charset="2"/>
              </a:rPr>
              <a:t> (</a:t>
            </a:r>
            <a:r>
              <a:rPr lang="en-US" altLang="pt-BR" sz="2800" dirty="0" err="1" smtClean="0">
                <a:sym typeface="Wingdings" pitchFamily="2" charset="2"/>
              </a:rPr>
              <a:t>Concepção</a:t>
            </a:r>
            <a:r>
              <a:rPr lang="en-US" altLang="pt-BR" sz="2800" dirty="0" smtClean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smtClean="0">
                <a:sym typeface="Wingdings" pitchFamily="2" charset="2"/>
              </a:rPr>
              <a:t>Bases de </a:t>
            </a:r>
            <a:r>
              <a:rPr lang="en-US" altLang="pt-BR" sz="2800" dirty="0" err="1" smtClean="0">
                <a:sym typeface="Wingdings" pitchFamily="2" charset="2"/>
              </a:rPr>
              <a:t>Projeto</a:t>
            </a:r>
            <a:r>
              <a:rPr lang="en-US" altLang="pt-BR" sz="2800" dirty="0" smtClean="0">
                <a:sym typeface="Wingdings" pitchFamily="2" charset="2"/>
              </a:rPr>
              <a:t> - </a:t>
            </a:r>
            <a:r>
              <a:rPr lang="en-US" altLang="pt-BR" sz="2800" dirty="0" err="1" smtClean="0">
                <a:sym typeface="Wingdings" pitchFamily="2" charset="2"/>
              </a:rPr>
              <a:t>BoD</a:t>
            </a:r>
            <a:endParaRPr lang="en-US" altLang="pt-BR" sz="2800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Simulação</a:t>
            </a:r>
            <a:r>
              <a:rPr lang="en-US" altLang="pt-BR" sz="2800" dirty="0" smtClean="0">
                <a:sym typeface="Wingdings" pitchFamily="2" charset="2"/>
              </a:rPr>
              <a:t> – </a:t>
            </a:r>
            <a:r>
              <a:rPr lang="en-US" altLang="pt-BR" sz="2800" dirty="0" err="1" smtClean="0">
                <a:sym typeface="Wingdings" pitchFamily="2" charset="2"/>
              </a:rPr>
              <a:t>Ferramenta</a:t>
            </a:r>
            <a:r>
              <a:rPr lang="en-US" altLang="pt-BR" sz="2800" dirty="0" smtClean="0">
                <a:sym typeface="Wingdings" pitchFamily="2" charset="2"/>
              </a:rPr>
              <a:t> para o </a:t>
            </a:r>
            <a:r>
              <a:rPr lang="en-US" altLang="pt-BR" sz="2800" dirty="0" err="1" smtClean="0">
                <a:sym typeface="Wingdings" pitchFamily="2" charset="2"/>
              </a:rPr>
              <a:t>BoD</a:t>
            </a:r>
            <a:endParaRPr lang="en-US" altLang="pt-BR" sz="2800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Manuais</a:t>
            </a:r>
            <a:r>
              <a:rPr lang="en-US" altLang="pt-BR" sz="2800" dirty="0" smtClean="0">
                <a:sym typeface="Wingdings" pitchFamily="2" charset="2"/>
              </a:rPr>
              <a:t> dos </a:t>
            </a:r>
            <a:r>
              <a:rPr lang="en-US" altLang="pt-BR" sz="2800" dirty="0" err="1" smtClean="0">
                <a:sym typeface="Wingdings" pitchFamily="2" charset="2"/>
              </a:rPr>
              <a:t>Sistemas</a:t>
            </a:r>
            <a:r>
              <a:rPr lang="en-US" altLang="pt-BR" sz="2800" dirty="0" smtClean="0">
                <a:sym typeface="Wingdings" pitchFamily="2" charset="2"/>
              </a:rPr>
              <a:t> – </a:t>
            </a:r>
            <a:r>
              <a:rPr lang="en-US" altLang="pt-BR" sz="2800" dirty="0" err="1" smtClean="0">
                <a:sym typeface="Wingdings" pitchFamily="2" charset="2"/>
              </a:rPr>
              <a:t>Documentação</a:t>
            </a:r>
            <a:r>
              <a:rPr lang="en-US" altLang="pt-BR" sz="2800" dirty="0" smtClean="0">
                <a:sym typeface="Wingdings" pitchFamily="2" charset="2"/>
              </a:rPr>
              <a:t> para </a:t>
            </a:r>
            <a:r>
              <a:rPr lang="en-US" altLang="pt-BR" sz="2800" dirty="0" err="1" smtClean="0">
                <a:sym typeface="Wingdings" pitchFamily="2" charset="2"/>
              </a:rPr>
              <a:t>Pós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Ocupação</a:t>
            </a:r>
            <a:endParaRPr lang="en-US" altLang="pt-BR" sz="2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70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smtClean="0"/>
              <a:t>O Proprietário sabe o que quer?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641350" y="1524000"/>
            <a:ext cx="8121650" cy="41481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Helvetica" charset="0"/>
              </a:rPr>
              <a:t> Os clientes normalmente sabem exatamente o que NÃO precisam, depois de ver o produto;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>
              <a:latin typeface="Helvetica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Helvetica" charset="0"/>
              </a:rPr>
              <a:t> Mesmo quando dizem que sabem o que precisam, a informação deve ser vista, revista, e revista, e revista .... 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>
              <a:latin typeface="Helvetica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Helvetica" charset="0"/>
              </a:rPr>
              <a:t> À medida que o produto se desenvolve (fica mais tangível), os clientes veem novas possibilidades e tentam mudar o projeto;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>
              <a:latin typeface="Helvetica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Helvetica" charset="0"/>
              </a:rPr>
              <a:t> Seu projeto fracassará se o produto não for corretamente utilizado ou não atender as especificações de seu cliente.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786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"/>
            <a:ext cx="6858001" cy="1066800"/>
          </a:xfrm>
        </p:spPr>
        <p:txBody>
          <a:bodyPr/>
          <a:lstStyle/>
          <a:p>
            <a:pPr algn="l" eaLnBrk="1" hangingPunct="1"/>
            <a:r>
              <a:rPr lang="en-GB" altLang="pt-BR" sz="2600" dirty="0" err="1" smtClean="0"/>
              <a:t>Requisitos</a:t>
            </a:r>
            <a:r>
              <a:rPr lang="en-GB" altLang="pt-BR" sz="2600" dirty="0" smtClean="0"/>
              <a:t> de </a:t>
            </a:r>
            <a:r>
              <a:rPr lang="en-GB" altLang="pt-BR" sz="2600" dirty="0" err="1" smtClean="0"/>
              <a:t>Projeto</a:t>
            </a:r>
            <a:r>
              <a:rPr lang="en-GB" altLang="pt-BR" sz="2600" dirty="0" smtClean="0"/>
              <a:t> do </a:t>
            </a:r>
            <a:r>
              <a:rPr lang="en-GB" altLang="pt-BR" sz="2600" dirty="0" err="1" smtClean="0"/>
              <a:t>Proprietário</a:t>
            </a:r>
            <a:r>
              <a:rPr lang="en-GB" altLang="pt-BR" sz="2600" dirty="0" smtClean="0"/>
              <a:t> </a:t>
            </a:r>
            <a:r>
              <a:rPr lang="en-GB" altLang="pt-BR" sz="2600" dirty="0" smtClean="0"/>
              <a:t>(</a:t>
            </a:r>
            <a:r>
              <a:rPr lang="en-GB" altLang="pt-BR" sz="2600" dirty="0" smtClean="0"/>
              <a:t>OPR) </a:t>
            </a:r>
            <a:endParaRPr lang="pt-BR" altLang="pt-BR" sz="26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46815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b="1" dirty="0" smtClean="0"/>
              <a:t>	</a:t>
            </a:r>
            <a:r>
              <a:rPr lang="en-US" altLang="pt-BR" sz="2800" b="1" dirty="0" smtClean="0"/>
              <a:t>OPR “É TUDO”!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smtClean="0">
                <a:sym typeface="Wingdings" pitchFamily="2" charset="2"/>
              </a:rPr>
              <a:t>É a “Carta Magna” de </a:t>
            </a:r>
            <a:r>
              <a:rPr lang="en-US" altLang="pt-BR" sz="2800" dirty="0" err="1" smtClean="0">
                <a:sym typeface="Wingdings" pitchFamily="2" charset="2"/>
              </a:rPr>
              <a:t>todo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processo</a:t>
            </a:r>
            <a:r>
              <a:rPr lang="en-US" altLang="pt-BR" sz="2800" dirty="0" smtClean="0">
                <a:sym typeface="Wingdings" pitchFamily="2" charset="2"/>
              </a:rPr>
              <a:t>, </a:t>
            </a:r>
            <a:r>
              <a:rPr lang="en-US" altLang="pt-BR" sz="2800" dirty="0" err="1" smtClean="0">
                <a:sym typeface="Wingdings" pitchFamily="2" charset="2"/>
              </a:rPr>
              <a:t>desde</a:t>
            </a:r>
            <a:r>
              <a:rPr lang="en-US" altLang="pt-BR" sz="2800" dirty="0" smtClean="0">
                <a:sym typeface="Wingdings" pitchFamily="2" charset="2"/>
              </a:rPr>
              <a:t> a </a:t>
            </a:r>
            <a:r>
              <a:rPr lang="en-US" altLang="pt-BR" sz="2800" dirty="0" err="1" smtClean="0">
                <a:sym typeface="Wingdings" pitchFamily="2" charset="2"/>
              </a:rPr>
              <a:t>concepção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até</a:t>
            </a:r>
            <a:r>
              <a:rPr lang="en-US" altLang="pt-BR" sz="2800" dirty="0" smtClean="0">
                <a:sym typeface="Wingdings" pitchFamily="2" charset="2"/>
              </a:rPr>
              <a:t> a </a:t>
            </a:r>
            <a:r>
              <a:rPr lang="en-US" altLang="pt-BR" sz="2800" dirty="0" err="1" smtClean="0">
                <a:sym typeface="Wingdings" pitchFamily="2" charset="2"/>
              </a:rPr>
              <a:t>operação</a:t>
            </a:r>
            <a:r>
              <a:rPr lang="en-US" altLang="pt-BR" sz="2800" dirty="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800" dirty="0" smtClean="0">
                <a:sym typeface="Wingdings" pitchFamily="2" charset="2"/>
              </a:rPr>
              <a:t>É o </a:t>
            </a:r>
            <a:r>
              <a:rPr lang="en-US" altLang="pt-BR" sz="2800" dirty="0" err="1" smtClean="0">
                <a:sym typeface="Wingdings" pitchFamily="2" charset="2"/>
              </a:rPr>
              <a:t>desejo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supremo</a:t>
            </a:r>
            <a:r>
              <a:rPr lang="en-US" altLang="pt-BR" sz="2800" dirty="0" smtClean="0">
                <a:sym typeface="Wingdings" pitchFamily="2" charset="2"/>
              </a:rPr>
              <a:t> do </a:t>
            </a:r>
            <a:r>
              <a:rPr lang="en-US" altLang="pt-BR" sz="2800" dirty="0" err="1" smtClean="0">
                <a:sym typeface="Wingdings" pitchFamily="2" charset="2"/>
              </a:rPr>
              <a:t>cliente</a:t>
            </a:r>
            <a:r>
              <a:rPr lang="en-US" altLang="pt-BR" sz="2800" dirty="0" smtClean="0">
                <a:sym typeface="Wingdings" pitchFamily="2" charset="2"/>
              </a:rPr>
              <a:t> expresso com o </a:t>
            </a:r>
            <a:r>
              <a:rPr lang="en-US" altLang="pt-BR" sz="2800" dirty="0" err="1" smtClean="0">
                <a:sym typeface="Wingdings" pitchFamily="2" charset="2"/>
              </a:rPr>
              <a:t>conhecimento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profundo</a:t>
            </a:r>
            <a:r>
              <a:rPr lang="en-US" altLang="pt-BR" sz="2800" dirty="0" smtClean="0">
                <a:sym typeface="Wingdings" pitchFamily="2" charset="2"/>
              </a:rPr>
              <a:t> e a </a:t>
            </a:r>
            <a:r>
              <a:rPr lang="en-US" altLang="pt-BR" sz="2800" dirty="0" err="1" smtClean="0">
                <a:sym typeface="Wingdings" pitchFamily="2" charset="2"/>
              </a:rPr>
              <a:t>experiência</a:t>
            </a:r>
            <a:r>
              <a:rPr lang="en-US" altLang="pt-BR" sz="2800" dirty="0" smtClean="0">
                <a:sym typeface="Wingdings" pitchFamily="2" charset="2"/>
              </a:rPr>
              <a:t> dos </a:t>
            </a:r>
            <a:r>
              <a:rPr lang="en-US" altLang="pt-BR" sz="2800" dirty="0" err="1" smtClean="0">
                <a:sym typeface="Wingdings" pitchFamily="2" charset="2"/>
              </a:rPr>
              <a:t>seus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consultores</a:t>
            </a:r>
            <a:r>
              <a:rPr lang="en-US" altLang="pt-BR" sz="2800" dirty="0" smtClean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27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6705600" cy="990600"/>
          </a:xfrm>
        </p:spPr>
        <p:txBody>
          <a:bodyPr/>
          <a:lstStyle/>
          <a:p>
            <a:pPr algn="l" eaLnBrk="1" hangingPunct="1"/>
            <a:r>
              <a:rPr lang="en-GB" altLang="pt-BR" sz="2600" dirty="0" err="1" smtClean="0"/>
              <a:t>Requisitos</a:t>
            </a:r>
            <a:r>
              <a:rPr lang="en-GB" altLang="pt-BR" sz="2600" dirty="0" smtClean="0"/>
              <a:t> de </a:t>
            </a:r>
            <a:r>
              <a:rPr lang="en-GB" altLang="pt-BR" sz="2600" dirty="0" err="1" smtClean="0"/>
              <a:t>Projeto</a:t>
            </a:r>
            <a:r>
              <a:rPr lang="en-GB" altLang="pt-BR" sz="2600" dirty="0" smtClean="0"/>
              <a:t> do </a:t>
            </a:r>
            <a:r>
              <a:rPr lang="en-GB" altLang="pt-BR" sz="2600" dirty="0" err="1" smtClean="0"/>
              <a:t>Proprietário</a:t>
            </a:r>
            <a:r>
              <a:rPr lang="en-GB" altLang="pt-BR" sz="2600" dirty="0" smtClean="0"/>
              <a:t> </a:t>
            </a:r>
            <a:r>
              <a:rPr lang="en-GB" altLang="pt-BR" sz="2600" dirty="0" smtClean="0"/>
              <a:t>(</a:t>
            </a:r>
            <a:r>
              <a:rPr lang="en-GB" altLang="pt-BR" sz="2600" dirty="0" smtClean="0"/>
              <a:t>OPR) </a:t>
            </a:r>
            <a:endParaRPr lang="pt-BR" altLang="pt-BR" sz="2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8359775" cy="5013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pt-BR" b="1" dirty="0" smtClean="0"/>
              <a:t>	</a:t>
            </a:r>
            <a:r>
              <a:rPr lang="en-US" altLang="pt-BR" sz="2800" b="1" dirty="0" smtClean="0"/>
              <a:t>OPR “É TUDO”!</a:t>
            </a:r>
          </a:p>
          <a:p>
            <a:pPr eaLnBrk="1" hangingPunct="1"/>
            <a:r>
              <a:rPr lang="en-US" altLang="pt-BR" sz="2800" dirty="0" err="1" smtClean="0">
                <a:sym typeface="Wingdings" pitchFamily="2" charset="2"/>
              </a:rPr>
              <a:t>Deve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ser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desenvolvido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pelos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consultores</a:t>
            </a:r>
            <a:r>
              <a:rPr lang="en-US" altLang="pt-BR" sz="2800" dirty="0" smtClean="0">
                <a:sym typeface="Wingdings" pitchFamily="2" charset="2"/>
              </a:rPr>
              <a:t> do </a:t>
            </a:r>
            <a:r>
              <a:rPr lang="en-US" altLang="pt-BR" sz="2800" dirty="0" err="1" smtClean="0">
                <a:sym typeface="Wingdings" pitchFamily="2" charset="2"/>
              </a:rPr>
              <a:t>projeto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em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conjunto</a:t>
            </a:r>
            <a:r>
              <a:rPr lang="en-US" altLang="pt-BR" sz="2800" dirty="0" smtClean="0">
                <a:sym typeface="Wingdings" pitchFamily="2" charset="2"/>
              </a:rPr>
              <a:t> com o </a:t>
            </a:r>
            <a:r>
              <a:rPr lang="en-US" altLang="pt-BR" sz="2800" dirty="0" err="1" smtClean="0">
                <a:sym typeface="Wingdings" pitchFamily="2" charset="2"/>
              </a:rPr>
              <a:t>representante</a:t>
            </a:r>
            <a:r>
              <a:rPr lang="en-US" altLang="pt-BR" sz="2800" dirty="0" smtClean="0">
                <a:sym typeface="Wingdings" pitchFamily="2" charset="2"/>
              </a:rPr>
              <a:t> do </a:t>
            </a:r>
            <a:r>
              <a:rPr lang="en-US" altLang="pt-BR" sz="2800" dirty="0" err="1" smtClean="0">
                <a:sym typeface="Wingdings" pitchFamily="2" charset="2"/>
              </a:rPr>
              <a:t>proprietário</a:t>
            </a:r>
            <a:r>
              <a:rPr lang="en-US" altLang="pt-BR" sz="2800" dirty="0" smtClean="0"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altLang="pt-BR" sz="2800" dirty="0" err="1" smtClean="0">
                <a:sym typeface="Wingdings" pitchFamily="2" charset="2"/>
              </a:rPr>
              <a:t>Consultores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envolvidos</a:t>
            </a:r>
            <a:r>
              <a:rPr lang="en-US" altLang="pt-BR" sz="2800" dirty="0" smtClean="0">
                <a:sym typeface="Wingdings" pitchFamily="2" charset="2"/>
              </a:rPr>
              <a:t> no OPR: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Autoridade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Comissionamento</a:t>
            </a:r>
            <a:r>
              <a:rPr lang="en-US" altLang="pt-BR" sz="2400" dirty="0" smtClean="0">
                <a:sym typeface="Wingdings" pitchFamily="2" charset="2"/>
              </a:rPr>
              <a:t> (EA C-03)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Arquitetura</a:t>
            </a:r>
            <a:r>
              <a:rPr lang="en-US" altLang="pt-BR" sz="2400" dirty="0" smtClean="0">
                <a:sym typeface="Wingdings" pitchFamily="2" charset="2"/>
              </a:rPr>
              <a:t>  (+ </a:t>
            </a:r>
            <a:r>
              <a:rPr lang="en-US" altLang="pt-BR" sz="2400" dirty="0" err="1" smtClean="0">
                <a:sym typeface="Wingdings" pitchFamily="2" charset="2"/>
              </a:rPr>
              <a:t>Iluminação</a:t>
            </a:r>
            <a:r>
              <a:rPr lang="en-US" altLang="pt-BR" sz="2400" dirty="0" smtClean="0">
                <a:sym typeface="Wingdings" pitchFamily="2" charset="2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Engenharia</a:t>
            </a:r>
            <a:r>
              <a:rPr lang="en-US" altLang="pt-BR" sz="2400" dirty="0" smtClean="0">
                <a:sym typeface="Wingdings" pitchFamily="2" charset="2"/>
              </a:rPr>
              <a:t> de Facilities do </a:t>
            </a:r>
            <a:r>
              <a:rPr lang="en-US" altLang="pt-BR" sz="2400" dirty="0" err="1" smtClean="0">
                <a:sym typeface="Wingdings" pitchFamily="2" charset="2"/>
              </a:rPr>
              <a:t>Proprietário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Engenharia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Operação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Manutenção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Consultoria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Ar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Condicionado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Consultoria</a:t>
            </a:r>
            <a:r>
              <a:rPr lang="en-US" altLang="pt-BR" sz="2400" dirty="0" smtClean="0">
                <a:sym typeface="Wingdings" pitchFamily="2" charset="2"/>
              </a:rPr>
              <a:t> LEED</a:t>
            </a:r>
            <a:r>
              <a:rPr lang="en-US" altLang="pt-BR" sz="2400" baseline="30000" dirty="0" smtClean="0"/>
              <a:t>®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46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60351"/>
            <a:ext cx="6781801" cy="882650"/>
          </a:xfrm>
        </p:spPr>
        <p:txBody>
          <a:bodyPr/>
          <a:lstStyle/>
          <a:p>
            <a:pPr algn="l" eaLnBrk="1" hangingPunct="1"/>
            <a:r>
              <a:rPr lang="en-GB" altLang="pt-BR" sz="2600" dirty="0" err="1" smtClean="0"/>
              <a:t>Requisitos</a:t>
            </a:r>
            <a:r>
              <a:rPr lang="en-GB" altLang="pt-BR" sz="2600" dirty="0" smtClean="0"/>
              <a:t> de </a:t>
            </a:r>
            <a:r>
              <a:rPr lang="en-GB" altLang="pt-BR" sz="2600" dirty="0" err="1" smtClean="0"/>
              <a:t>Projeto</a:t>
            </a:r>
            <a:r>
              <a:rPr lang="en-GB" altLang="pt-BR" sz="2600" dirty="0" smtClean="0"/>
              <a:t> do </a:t>
            </a:r>
            <a:r>
              <a:rPr lang="en-GB" altLang="pt-BR" sz="2600" dirty="0" err="1" smtClean="0"/>
              <a:t>Proprietário</a:t>
            </a:r>
            <a:r>
              <a:rPr lang="en-GB" altLang="pt-BR" sz="2600" dirty="0" smtClean="0"/>
              <a:t> </a:t>
            </a:r>
            <a:r>
              <a:rPr lang="en-GB" altLang="pt-BR" sz="2600" dirty="0" smtClean="0"/>
              <a:t>(OPR) </a:t>
            </a:r>
            <a:endParaRPr lang="pt-BR" altLang="pt-BR" sz="2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8359775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pt-BR" b="1" dirty="0" smtClean="0"/>
              <a:t>	</a:t>
            </a:r>
            <a:r>
              <a:rPr lang="en-US" altLang="pt-BR" sz="2800" b="1" dirty="0" smtClean="0"/>
              <a:t>OPR “É TUDO”!</a:t>
            </a:r>
          </a:p>
          <a:p>
            <a:pPr eaLnBrk="1" hangingPunct="1"/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gerado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na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b="1" dirty="0" err="1" smtClean="0">
                <a:sym typeface="Wingdings" pitchFamily="2" charset="2"/>
              </a:rPr>
              <a:t>concepção</a:t>
            </a:r>
            <a:r>
              <a:rPr lang="en-US" altLang="pt-BR" sz="2400" dirty="0" smtClean="0">
                <a:sym typeface="Wingdings" pitchFamily="2" charset="2"/>
              </a:rPr>
              <a:t> do </a:t>
            </a:r>
            <a:r>
              <a:rPr lang="en-US" altLang="pt-BR" sz="2400" dirty="0" err="1" smtClean="0">
                <a:sym typeface="Wingdings" pitchFamily="2" charset="2"/>
              </a:rPr>
              <a:t>projeto</a:t>
            </a:r>
            <a:r>
              <a:rPr lang="en-US" altLang="pt-BR" sz="2400" dirty="0" smtClean="0"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altLang="pt-BR" sz="2400" b="1" dirty="0" err="1" smtClean="0">
                <a:sym typeface="Wingdings" pitchFamily="2" charset="2"/>
              </a:rPr>
              <a:t>Não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poderia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desenvolvido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após</a:t>
            </a:r>
            <a:r>
              <a:rPr lang="en-US" altLang="pt-BR" sz="2400" dirty="0" smtClean="0">
                <a:sym typeface="Wingdings" pitchFamily="2" charset="2"/>
              </a:rPr>
              <a:t> o </a:t>
            </a:r>
            <a:r>
              <a:rPr lang="en-US" altLang="pt-BR" sz="2400" dirty="0" err="1" smtClean="0">
                <a:sym typeface="Wingdings" pitchFamily="2" charset="2"/>
              </a:rPr>
              <a:t>projeto</a:t>
            </a:r>
            <a:r>
              <a:rPr lang="en-US" altLang="pt-BR" sz="2400" dirty="0" smtClean="0">
                <a:sym typeface="Wingdings" pitchFamily="2" charset="2"/>
              </a:rPr>
              <a:t>. </a:t>
            </a:r>
          </a:p>
          <a:p>
            <a:pPr eaLnBrk="1" hangingPunct="1"/>
            <a:r>
              <a:rPr lang="en-US" altLang="pt-BR" sz="2400" dirty="0" err="1" smtClean="0">
                <a:sym typeface="Wingdings" pitchFamily="2" charset="2"/>
              </a:rPr>
              <a:t>Pode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revisado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adequado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ao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longo</a:t>
            </a:r>
            <a:r>
              <a:rPr lang="en-US" altLang="pt-BR" sz="2400" dirty="0" smtClean="0">
                <a:sym typeface="Wingdings" pitchFamily="2" charset="2"/>
              </a:rPr>
              <a:t> de </a:t>
            </a:r>
            <a:r>
              <a:rPr lang="en-US" altLang="pt-BR" sz="2400" dirty="0" err="1" smtClean="0">
                <a:sym typeface="Wingdings" pitchFamily="2" charset="2"/>
              </a:rPr>
              <a:t>todo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processo</a:t>
            </a:r>
            <a:r>
              <a:rPr lang="en-US" altLang="pt-BR" sz="2400" dirty="0" smtClean="0">
                <a:sym typeface="Wingdings" pitchFamily="2" charset="2"/>
              </a:rPr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Custos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Viabilidades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Econômicas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Viabilidades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Técnicas</a:t>
            </a:r>
            <a:endParaRPr lang="en-US" altLang="pt-BR" sz="2400" dirty="0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pt-BR" sz="2400" dirty="0" err="1" smtClean="0">
                <a:sym typeface="Wingdings" pitchFamily="2" charset="2"/>
              </a:rPr>
              <a:t>Novas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Tecnologias</a:t>
            </a:r>
            <a:endParaRPr lang="en-US" altLang="pt-BR" sz="2400" dirty="0" smtClean="0">
              <a:sym typeface="Wingdings" pitchFamily="2" charset="2"/>
            </a:endParaRPr>
          </a:p>
          <a:p>
            <a:pPr eaLnBrk="1" hangingPunct="1"/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ser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claro</a:t>
            </a:r>
            <a:r>
              <a:rPr lang="en-US" altLang="pt-BR" sz="2400" dirty="0" smtClean="0">
                <a:sym typeface="Wingdings" pitchFamily="2" charset="2"/>
              </a:rPr>
              <a:t> e </a:t>
            </a:r>
            <a:r>
              <a:rPr lang="en-US" altLang="pt-BR" sz="2400" dirty="0" err="1" smtClean="0">
                <a:sym typeface="Wingdings" pitchFamily="2" charset="2"/>
              </a:rPr>
              <a:t>específico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quando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necessário</a:t>
            </a:r>
            <a:r>
              <a:rPr lang="en-US" altLang="pt-BR" sz="2400" dirty="0" smtClean="0">
                <a:sym typeface="Wingdings" pitchFamily="2" charset="2"/>
              </a:rPr>
              <a:t>, mas </a:t>
            </a:r>
            <a:r>
              <a:rPr lang="en-US" altLang="pt-BR" sz="2400" dirty="0" err="1" smtClean="0">
                <a:sym typeface="Wingdings" pitchFamily="2" charset="2"/>
              </a:rPr>
              <a:t>não</a:t>
            </a:r>
            <a:r>
              <a:rPr lang="en-US" altLang="pt-BR" sz="2400" dirty="0" smtClean="0">
                <a:sym typeface="Wingdings" pitchFamily="2" charset="2"/>
              </a:rPr>
              <a:t> “</a:t>
            </a:r>
            <a:r>
              <a:rPr lang="en-US" altLang="pt-BR" sz="2400" dirty="0" err="1" smtClean="0">
                <a:sym typeface="Wingdings" pitchFamily="2" charset="2"/>
              </a:rPr>
              <a:t>engessado</a:t>
            </a:r>
            <a:r>
              <a:rPr lang="en-US" altLang="pt-BR" sz="2400" dirty="0" smtClean="0">
                <a:sym typeface="Wingdings" pitchFamily="2" charset="2"/>
              </a:rPr>
              <a:t>”. O </a:t>
            </a:r>
            <a:r>
              <a:rPr lang="en-US" altLang="pt-BR" sz="2400" dirty="0" err="1" smtClean="0">
                <a:sym typeface="Wingdings" pitchFamily="2" charset="2"/>
              </a:rPr>
              <a:t>detalhamento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deve</a:t>
            </a:r>
            <a:r>
              <a:rPr lang="en-US" altLang="pt-BR" sz="2400" dirty="0" smtClean="0">
                <a:sym typeface="Wingdings" pitchFamily="2" charset="2"/>
              </a:rPr>
              <a:t> </a:t>
            </a:r>
            <a:r>
              <a:rPr lang="en-US" altLang="pt-BR" sz="2400" dirty="0" err="1" smtClean="0">
                <a:sym typeface="Wingdings" pitchFamily="2" charset="2"/>
              </a:rPr>
              <a:t>vir</a:t>
            </a:r>
            <a:r>
              <a:rPr lang="en-US" altLang="pt-BR" sz="2400" dirty="0" smtClean="0">
                <a:sym typeface="Wingdings" pitchFamily="2" charset="2"/>
              </a:rPr>
              <a:t> no “</a:t>
            </a:r>
            <a:r>
              <a:rPr lang="en-US" altLang="pt-BR" sz="2400" dirty="0" err="1" smtClean="0">
                <a:sym typeface="Wingdings" pitchFamily="2" charset="2"/>
              </a:rPr>
              <a:t>BoD</a:t>
            </a:r>
            <a:r>
              <a:rPr lang="en-US" altLang="pt-BR" sz="2400" dirty="0" smtClean="0">
                <a:sym typeface="Wingdings" pitchFamily="2" charset="2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9172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94600" cy="723900"/>
          </a:xfrm>
        </p:spPr>
        <p:txBody>
          <a:bodyPr/>
          <a:lstStyle/>
          <a:p>
            <a:r>
              <a:rPr lang="pt-BR" dirty="0" smtClean="0"/>
              <a:t>OPR </a:t>
            </a:r>
            <a:r>
              <a:rPr lang="pt-BR" dirty="0" smtClean="0"/>
              <a:t>– CONTEÚDO</a:t>
            </a:r>
            <a:endParaRPr lang="pt-BR" b="1" dirty="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Deve quantificar os requisitos;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Deve incluir parâmetros e critérios de comparação com outros projetos semelhantes (benchmarks);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Deve estar pronto na fase de Pré desenho e especificações;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Este documento é a base para as verificações de Comissionamento.</a:t>
            </a:r>
          </a:p>
        </p:txBody>
      </p:sp>
    </p:spTree>
    <p:extLst>
      <p:ext uri="{BB962C8B-B14F-4D97-AF65-F5344CB8AC3E}">
        <p14:creationId xmlns:p14="http://schemas.microsoft.com/office/powerpoint/2010/main" val="24432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3420</TotalTime>
  <Words>1525</Words>
  <Application>Microsoft Office PowerPoint</Application>
  <PresentationFormat>On-screen Show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Emerson Climate Technology-white</vt:lpstr>
      <vt:lpstr>Projeto Demonstrativo para o Gerenciamento Integrado no Setor de Chillers</vt:lpstr>
      <vt:lpstr>Alinhando Conceitos</vt:lpstr>
      <vt:lpstr>Fases do Projeto</vt:lpstr>
      <vt:lpstr>Estrutura do Projeto no LEED® </vt:lpstr>
      <vt:lpstr>O Proprietário sabe o que quer?</vt:lpstr>
      <vt:lpstr>Requisitos de Projeto do Proprietário (OPR) </vt:lpstr>
      <vt:lpstr>Requisitos de Projeto do Proprietário (OPR) </vt:lpstr>
      <vt:lpstr>Requisitos de Projeto do Proprietário (OPR) </vt:lpstr>
      <vt:lpstr>OPR – CONTEÚDO</vt:lpstr>
      <vt:lpstr>OPR – CONTEÚDO </vt:lpstr>
      <vt:lpstr>Bases de Projeto – (BoD) </vt:lpstr>
      <vt:lpstr>Comissionamento e BoD</vt:lpstr>
      <vt:lpstr>Comissionamento e BoD</vt:lpstr>
      <vt:lpstr>Comissionamento e BoD</vt:lpstr>
      <vt:lpstr>Conceito - Comissionamento</vt:lpstr>
      <vt:lpstr>PowerPoint Presentation</vt:lpstr>
      <vt:lpstr>PowerPoint Presentation</vt:lpstr>
      <vt:lpstr>Comissionamento</vt:lpstr>
      <vt:lpstr>Comissionamento</vt:lpstr>
      <vt:lpstr>Comissionamento</vt:lpstr>
      <vt:lpstr>Comissionamento</vt:lpstr>
      <vt:lpstr>Comissionamento</vt:lpstr>
      <vt:lpstr>PowerPoint Presentation</vt:lpstr>
      <vt:lpstr>PowerPoint Presentation</vt:lpstr>
      <vt:lpstr>HISTÓRICO:</vt:lpstr>
      <vt:lpstr>HISTÓRICO:</vt:lpstr>
      <vt:lpstr>Estrutura do Conhecimento de Comissionamento</vt:lpstr>
      <vt:lpstr>Estrutura do Conhecimento de Comissionamento</vt:lpstr>
      <vt:lpstr>ATIVIDADES DE COMISSIONAMENTO </vt:lpstr>
      <vt:lpstr>FASE DE PRÉ DESENHO E ESPECIFICAÇÕES </vt:lpstr>
      <vt:lpstr>FASE DE DESENHO E ESPECIFICAÇÕES</vt:lpstr>
      <vt:lpstr>FASE DE DESENHO E ESPECIFICAÇÕES</vt:lpstr>
      <vt:lpstr>FASE DE CONSTRUÇÃO</vt:lpstr>
      <vt:lpstr>FASE DE CONSTRUÇÃO</vt:lpstr>
      <vt:lpstr>FASE DE OCUPAÇÃO E OPERAÇÃO</vt:lpstr>
      <vt:lpstr>FASE DE OCUPAÇÃO E OPERAÇÃO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279</cp:revision>
  <dcterms:created xsi:type="dcterms:W3CDTF">2002-10-24T12:57:35Z</dcterms:created>
  <dcterms:modified xsi:type="dcterms:W3CDTF">2016-08-25T22:31:36Z</dcterms:modified>
</cp:coreProperties>
</file>